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90" r:id="rId4"/>
    <p:sldId id="258" r:id="rId5"/>
    <p:sldId id="271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giới thiệu" id="{9DAB83ED-CEB5-4223-AECF-D551A4046575}">
          <p14:sldIdLst>
            <p14:sldId id="256"/>
            <p14:sldId id="257"/>
            <p14:sldId id="290"/>
          </p14:sldIdLst>
        </p14:section>
        <p14:section name="Phần 1" id="{8EFA4636-8031-4D6A-81E0-9FAF6707E48B}">
          <p14:sldIdLst>
            <p14:sldId id="258"/>
          </p14:sldIdLst>
        </p14:section>
        <p14:section name="Phần 2" id="{2C6020AD-AB0D-4DC3-B8C4-D1FD744D0547}">
          <p14:sldIdLst>
            <p14:sldId id="271"/>
          </p14:sldIdLst>
        </p14:section>
        <p14:section name="Phần 3" id="{F37F1F57-98FD-48B3-A08A-C206774465E3}">
          <p14:sldIdLst>
            <p14:sldId id="291"/>
          </p14:sldIdLst>
        </p14:section>
        <p14:section name="Phần 4" id="{F664678F-C9D8-4D56-BCFE-505F91C7BFD9}">
          <p14:sldIdLst>
            <p14:sldId id="292"/>
          </p14:sldIdLst>
        </p14:section>
        <p14:section name="Phần 5" id="{53F6424F-987A-4771-85B2-02A5AC8A8A6A}">
          <p14:sldIdLst>
            <p14:sldId id="293"/>
          </p14:sldIdLst>
        </p14:section>
        <p14:section name="Phần 6" id="{C315F09B-BC37-44D0-9ECE-361DC2C936EC}">
          <p14:sldIdLst>
            <p14:sldId id="294"/>
            <p14:sldId id="295"/>
            <p14:sldId id="296"/>
          </p14:sldIdLst>
        </p14:section>
        <p14:section name="Phần 7" id="{2C5D0DD8-5E73-4E06-B447-5CBF301BDEF1}">
          <p14:sldIdLst>
            <p14:sldId id="297"/>
          </p14:sldIdLst>
        </p14:section>
        <p14:section name="Phần 8" id="{F4F13754-CD51-449D-9A1D-19537826E00A}">
          <p14:sldIdLst>
            <p14:sldId id="298"/>
          </p14:sldIdLst>
        </p14:section>
        <p14:section name="Phần 9" id="{6CD5DB1B-3288-46D4-9652-F97FCB7B0F4F}">
          <p14:sldIdLst>
            <p14:sldId id="299"/>
          </p14:sldIdLst>
        </p14:section>
        <p14:section name="Phần 10" id="{E7DA1F0C-B7AB-41B1-9FD3-B6C82E163E57}">
          <p14:sldIdLst>
            <p14:sldId id="300"/>
          </p14:sldIdLst>
        </p14:section>
        <p14:section name="Phần 11" id="{991000D2-4FC2-444F-AC5B-DF2ADFC4F1FA}">
          <p14:sldIdLst>
            <p14:sldId id="301"/>
            <p14:sldId id="302"/>
            <p14:sldId id="303"/>
          </p14:sldIdLst>
        </p14:section>
        <p14:section name="Phần 12" id="{99644B73-18B6-4E43-B731-06894DBCBA42}">
          <p14:sldIdLst>
            <p14:sldId id="304"/>
          </p14:sldIdLst>
        </p14:section>
        <p14:section name="Phần 13" id="{F569A89E-539F-46DF-A35F-4D6B886C2C23}">
          <p14:sldIdLst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</p14:sldIdLst>
        </p14:section>
        <p14:section name="Phần 14" id="{779208F3-5A27-4FDC-929A-83D222829932}">
          <p14:sldIdLst>
            <p14:sldId id="313"/>
            <p14:sldId id="314"/>
          </p14:sldIdLst>
        </p14:section>
        <p14:section name="Phần 15" id="{4F0816DA-DEF9-4945-8733-53BE1725F225}">
          <p14:sldIdLst>
            <p14:sldId id="315"/>
          </p14:sldIdLst>
        </p14:section>
        <p14:section name="Phần 16" id="{DED5DD6C-310D-4FE7-8C62-61E1856B574C}">
          <p14:sldIdLst>
            <p14:sldId id="316"/>
          </p14:sldIdLst>
        </p14:section>
        <p14:section name="Phần 17" id="{3FF797FF-6926-48BA-98BB-A960D0A09099}">
          <p14:sldIdLst>
            <p14:sldId id="317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outlineViewPr>
    <p:cViewPr>
      <p:scale>
        <a:sx n="33" d="100"/>
        <a:sy n="33" d="100"/>
      </p:scale>
      <p:origin x="0" y="-11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EC031-6AFD-4FB4-A593-379F2D80BCD3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B15D-FC79-48DA-A9E3-DE079276A71D}" type="par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C571A-D3EC-42D9-800D-A95FC2BAFFDC}" type="sib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Tạo biểu đồ cơ bản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E6502CF0-370C-48A0-81A5-7711F4398821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kích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cỡ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55CB9-D8CC-44AA-8C76-5C068ABA2714}" type="parTrans" cxnId="{B9BD0617-3B68-4D72-8B30-2D96DB3CB12C}">
      <dgm:prSet/>
      <dgm:spPr/>
      <dgm:t>
        <a:bodyPr/>
        <a:lstStyle/>
        <a:p>
          <a:endParaRPr lang="en-US" sz="2600"/>
        </a:p>
      </dgm:t>
    </dgm:pt>
    <dgm:pt modelId="{5911B5D4-8127-488A-8AF2-386F6FA00F02}" type="sibTrans" cxnId="{B9BD0617-3B68-4D72-8B30-2D96DB3CB12C}">
      <dgm:prSet/>
      <dgm:spPr/>
      <dgm:t>
        <a:bodyPr/>
        <a:lstStyle/>
        <a:p>
          <a:endParaRPr lang="en-US" sz="2600"/>
        </a:p>
      </dgm:t>
    </dgm:pt>
    <dgm:pt modelId="{446DD74A-6A2B-45DE-95F7-A97ECEC48D4F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7F52-69BA-42DC-A074-01A42DCE9AD9}" type="parTrans" cxnId="{1C7F8E75-9777-4E8A-91E2-21753F47DA4C}">
      <dgm:prSet/>
      <dgm:spPr/>
      <dgm:t>
        <a:bodyPr/>
        <a:lstStyle/>
        <a:p>
          <a:endParaRPr lang="en-US"/>
        </a:p>
      </dgm:t>
    </dgm:pt>
    <dgm:pt modelId="{A5721407-19E0-49EF-887D-715490C5DCCC}" type="sibTrans" cxnId="{1C7F8E75-9777-4E8A-91E2-21753F47DA4C}">
      <dgm:prSet/>
      <dgm:spPr/>
      <dgm:t>
        <a:bodyPr/>
        <a:lstStyle/>
        <a:p>
          <a:endParaRPr lang="en-US"/>
        </a:p>
      </dgm:t>
    </dgm:pt>
    <dgm:pt modelId="{96E34CAE-31A8-43B1-8F76-AC1B7946964E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1200" dirty="0"/>
        </a:p>
      </dgm:t>
    </dgm:pt>
    <dgm:pt modelId="{E764D62A-E434-4FCB-8193-C3BE06AB06D9}" type="parTrans" cxnId="{B4DC8672-4E25-4F6B-B2B6-7B28FB47868C}">
      <dgm:prSet/>
      <dgm:spPr/>
      <dgm:t>
        <a:bodyPr/>
        <a:lstStyle/>
        <a:p>
          <a:endParaRPr lang="en-US"/>
        </a:p>
      </dgm:t>
    </dgm:pt>
    <dgm:pt modelId="{54A05395-954C-4397-B149-766303511548}" type="sibTrans" cxnId="{B4DC8672-4E25-4F6B-B2B6-7B28FB47868C}">
      <dgm:prSet/>
      <dgm:spPr/>
      <dgm:t>
        <a:bodyPr/>
        <a:lstStyle/>
        <a:p>
          <a:endParaRPr lang="en-US"/>
        </a:p>
      </dgm:t>
    </dgm:pt>
    <dgm:pt modelId="{6313640E-58E2-442C-B354-60AF54F45D29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03127-7277-41BF-81D9-EA1014F327EA}" type="parTrans" cxnId="{740CE692-3C82-4B6A-B77F-E251A8005FDC}">
      <dgm:prSet/>
      <dgm:spPr/>
      <dgm:t>
        <a:bodyPr/>
        <a:lstStyle/>
        <a:p>
          <a:endParaRPr lang="en-US"/>
        </a:p>
      </dgm:t>
    </dgm:pt>
    <dgm:pt modelId="{55AE513B-C855-4E6D-9170-8B6278B65DB9}" type="sibTrans" cxnId="{740CE692-3C82-4B6A-B77F-E251A8005FDC}">
      <dgm:prSet/>
      <dgm:spPr/>
      <dgm:t>
        <a:bodyPr/>
        <a:lstStyle/>
        <a:p>
          <a:endParaRPr lang="en-US"/>
        </a:p>
      </dgm:t>
    </dgm:pt>
    <dgm:pt modelId="{D7A01BD0-8113-426F-A85E-C5925FCF26AF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Pie</a:t>
          </a:r>
          <a:endParaRPr lang="en-US" sz="1600" dirty="0"/>
        </a:p>
      </dgm:t>
    </dgm:pt>
    <dgm:pt modelId="{5E0C9294-D67B-46C3-8966-E3EFD56EE4D4}" type="parTrans" cxnId="{9780ECF3-657E-4DC8-82C4-6B4E72F188A3}">
      <dgm:prSet/>
      <dgm:spPr/>
      <dgm:t>
        <a:bodyPr/>
        <a:lstStyle/>
        <a:p>
          <a:endParaRPr lang="en-US"/>
        </a:p>
      </dgm:t>
    </dgm:pt>
    <dgm:pt modelId="{E9AB2EE8-B27C-47A4-B4E6-54992A8E6FC5}" type="sibTrans" cxnId="{9780ECF3-657E-4DC8-82C4-6B4E72F188A3}">
      <dgm:prSet/>
      <dgm:spPr/>
      <dgm:t>
        <a:bodyPr/>
        <a:lstStyle/>
        <a:p>
          <a:endParaRPr lang="en-US"/>
        </a:p>
      </dgm:t>
    </dgm:pt>
    <dgm:pt modelId="{10C8224C-9860-4433-A3B1-42BF8B6AE9D1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D943A-CF37-4E12-B4C6-3578A572E863}" type="parTrans" cxnId="{D2D728AF-D10F-4BB1-9D54-616806F2DAFE}">
      <dgm:prSet/>
      <dgm:spPr/>
      <dgm:t>
        <a:bodyPr/>
        <a:lstStyle/>
        <a:p>
          <a:endParaRPr lang="en-US"/>
        </a:p>
      </dgm:t>
    </dgm:pt>
    <dgm:pt modelId="{A755113C-1DC1-4A61-8BA1-A744CBBD7AED}" type="sibTrans" cxnId="{D2D728AF-D10F-4BB1-9D54-616806F2DAFE}">
      <dgm:prSet/>
      <dgm:spPr/>
      <dgm:t>
        <a:bodyPr/>
        <a:lstStyle/>
        <a:p>
          <a:endParaRPr lang="en-US"/>
        </a:p>
      </dgm:t>
    </dgm:pt>
    <dgm:pt modelId="{1B246DD4-7814-4D5E-ABC0-54D7B60870ED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1600" dirty="0"/>
        </a:p>
      </dgm:t>
    </dgm:pt>
    <dgm:pt modelId="{7D557A8A-D580-4FF4-A2DB-F7FD3C127785}" type="parTrans" cxnId="{D381EBF0-DB6E-4850-BE9F-D829EFFF814E}">
      <dgm:prSet/>
      <dgm:spPr/>
      <dgm:t>
        <a:bodyPr/>
        <a:lstStyle/>
        <a:p>
          <a:endParaRPr lang="en-US"/>
        </a:p>
      </dgm:t>
    </dgm:pt>
    <dgm:pt modelId="{AB76FAA2-BAFA-4B1C-A68C-4D6015CC4488}" type="sibTrans" cxnId="{D381EBF0-DB6E-4850-BE9F-D829EFFF814E}">
      <dgm:prSet/>
      <dgm:spPr/>
      <dgm:t>
        <a:bodyPr/>
        <a:lstStyle/>
        <a:p>
          <a:endParaRPr lang="en-US"/>
        </a:p>
      </dgm:t>
    </dgm:pt>
    <dgm:pt modelId="{CF2FD3E7-BB35-4279-9D0F-7C3D54DF1D9A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1A29C-CD99-4E17-9344-4EE3C4928DFB}" type="parTrans" cxnId="{C60E02A3-0D95-4700-86D4-67E296D8B7E1}">
      <dgm:prSet/>
      <dgm:spPr/>
      <dgm:t>
        <a:bodyPr/>
        <a:lstStyle/>
        <a:p>
          <a:endParaRPr lang="en-US"/>
        </a:p>
      </dgm:t>
    </dgm:pt>
    <dgm:pt modelId="{05CE5E55-AA24-44A1-949C-F8A080F2440B}" type="sibTrans" cxnId="{C60E02A3-0D95-4700-86D4-67E296D8B7E1}">
      <dgm:prSet/>
      <dgm:spPr/>
      <dgm:t>
        <a:bodyPr/>
        <a:lstStyle/>
        <a:p>
          <a:endParaRPr lang="en-US"/>
        </a:p>
      </dgm:t>
    </dgm:pt>
    <dgm:pt modelId="{0939A97D-3067-4A79-BC33-21C983123E0C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Combo Chart</a:t>
          </a:r>
          <a:endParaRPr lang="en-US" sz="2600" dirty="0"/>
        </a:p>
      </dgm:t>
    </dgm:pt>
    <dgm:pt modelId="{D1BC224E-E0AD-4199-A6FB-F1D40400D4F7}" type="parTrans" cxnId="{7D3C8C8D-2D94-4C49-A21B-53099426DD8E}">
      <dgm:prSet/>
      <dgm:spPr/>
      <dgm:t>
        <a:bodyPr/>
        <a:lstStyle/>
        <a:p>
          <a:endParaRPr lang="en-US"/>
        </a:p>
      </dgm:t>
    </dgm:pt>
    <dgm:pt modelId="{AFDE2725-8836-4197-93AB-055DA2EDF62E}" type="sibTrans" cxnId="{7D3C8C8D-2D94-4C49-A21B-53099426DD8E}">
      <dgm:prSet/>
      <dgm:spPr/>
      <dgm:t>
        <a:bodyPr/>
        <a:lstStyle/>
        <a:p>
          <a:endParaRPr lang="en-US"/>
        </a:p>
      </dgm:t>
    </dgm:pt>
    <dgm:pt modelId="{1DFB7E35-7C85-4A73-8053-2F49CA198ECE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1A61D-EFAF-4C51-9281-7AF52591DA17}" type="parTrans" cxnId="{804990AC-83FF-4327-99B5-461F854F6425}">
      <dgm:prSet/>
      <dgm:spPr/>
      <dgm:t>
        <a:bodyPr/>
        <a:lstStyle/>
        <a:p>
          <a:endParaRPr lang="en-US"/>
        </a:p>
      </dgm:t>
    </dgm:pt>
    <dgm:pt modelId="{43E92D99-7A3F-47EC-8E0C-7E87FB91A421}" type="sibTrans" cxnId="{804990AC-83FF-4327-99B5-461F854F6425}">
      <dgm:prSet/>
      <dgm:spPr/>
      <dgm:t>
        <a:bodyPr/>
        <a:lstStyle/>
        <a:p>
          <a:endParaRPr lang="en-US"/>
        </a:p>
      </dgm:t>
    </dgm:pt>
    <dgm:pt modelId="{ADC41F4A-1DFC-446A-AEEC-2AF539A3CAE7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(Custom Chart Templates)</a:t>
          </a:r>
          <a:endParaRPr lang="en-US" sz="2600" dirty="0"/>
        </a:p>
      </dgm:t>
    </dgm:pt>
    <dgm:pt modelId="{75AB5D40-38EC-4248-89FF-2FAB1FCCEF68}" type="parTrans" cxnId="{B48B663F-08CA-45B7-A581-9694D290F2C2}">
      <dgm:prSet/>
      <dgm:spPr/>
      <dgm:t>
        <a:bodyPr/>
        <a:lstStyle/>
        <a:p>
          <a:endParaRPr lang="en-US"/>
        </a:p>
      </dgm:t>
    </dgm:pt>
    <dgm:pt modelId="{1328E788-3950-495E-92F8-C20009A6BAB3}" type="sibTrans" cxnId="{B48B663F-08CA-45B7-A581-9694D290F2C2}">
      <dgm:prSet/>
      <dgm:spPr/>
      <dgm:t>
        <a:bodyPr/>
        <a:lstStyle/>
        <a:p>
          <a:endParaRPr lang="en-US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B59-42B7-4CB5-BBC2-5C87C0142357}" type="pres">
      <dgm:prSet presAssocID="{6B87456B-018E-4576-A671-C7E9AA915832}" presName="spacing" presStyleCnt="0"/>
      <dgm:spPr/>
    </dgm:pt>
    <dgm:pt modelId="{8B53C0F2-E176-4E3C-BAAA-2F9E49C5AD75}" type="pres">
      <dgm:prSet presAssocID="{9F8EC031-6AFD-4FB4-A593-379F2D80BCD3}" presName="linNode" presStyleCnt="0"/>
      <dgm:spPr/>
    </dgm:pt>
    <dgm:pt modelId="{C4BE91D6-1EE0-4E4D-BB69-9D57C2B1C5BB}" type="pres">
      <dgm:prSet presAssocID="{9F8EC031-6AFD-4FB4-A593-379F2D80BCD3}" presName="parentShp" presStyleLbl="node1" presStyleIdx="2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1AA31-A224-4AD6-B808-B71955D10EF6}" type="pres">
      <dgm:prSet presAssocID="{9F8EC031-6AFD-4FB4-A593-379F2D80BCD3}" presName="childShp" presStyleLbl="bgAccFollowNode1" presStyleIdx="2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8A1B5-A910-411B-91E4-45E026A841B1}" type="pres">
      <dgm:prSet presAssocID="{46AC571A-D3EC-42D9-800D-A95FC2BAFFDC}" presName="spacing" presStyleCnt="0"/>
      <dgm:spPr/>
    </dgm:pt>
    <dgm:pt modelId="{98076669-E83C-4516-9099-43A0654CEB41}" type="pres">
      <dgm:prSet presAssocID="{446DD74A-6A2B-45DE-95F7-A97ECEC48D4F}" presName="linNode" presStyleCnt="0"/>
      <dgm:spPr/>
    </dgm:pt>
    <dgm:pt modelId="{D95AC4A5-B2F0-43FF-A2C6-9AD3DFC0D103}" type="pres">
      <dgm:prSet presAssocID="{446DD74A-6A2B-45DE-95F7-A97ECEC48D4F}" presName="parentShp" presStyleLbl="node1" presStyleIdx="3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8D4E5-DCEB-468A-8357-9D1F4422E58B}" type="pres">
      <dgm:prSet presAssocID="{446DD74A-6A2B-45DE-95F7-A97ECEC48D4F}" presName="childShp" presStyleLbl="bgAccFollowNode1" presStyleIdx="3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9ACCD-F58A-45DA-8261-B121CBF9B056}" type="pres">
      <dgm:prSet presAssocID="{A5721407-19E0-49EF-887D-715490C5DCCC}" presName="spacing" presStyleCnt="0"/>
      <dgm:spPr/>
    </dgm:pt>
    <dgm:pt modelId="{A7C2D6EE-A7BD-4B6B-A510-99AC84DA2AD3}" type="pres">
      <dgm:prSet presAssocID="{6313640E-58E2-442C-B354-60AF54F45D29}" presName="linNode" presStyleCnt="0"/>
      <dgm:spPr/>
    </dgm:pt>
    <dgm:pt modelId="{95FC561F-DD88-4FB3-9617-00B4057BBFE6}" type="pres">
      <dgm:prSet presAssocID="{6313640E-58E2-442C-B354-60AF54F45D29}" presName="parentShp" presStyleLbl="node1" presStyleIdx="4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293EC-C538-44C7-A369-27DC9D4266F2}" type="pres">
      <dgm:prSet presAssocID="{6313640E-58E2-442C-B354-60AF54F45D29}" presName="childShp" presStyleLbl="bgAccFollowNode1" presStyleIdx="4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16B9F-8EE3-403D-B92C-EA8C6E6B2B0E}" type="pres">
      <dgm:prSet presAssocID="{55AE513B-C855-4E6D-9170-8B6278B65DB9}" presName="spacing" presStyleCnt="0"/>
      <dgm:spPr/>
    </dgm:pt>
    <dgm:pt modelId="{739D0F33-5231-4E4A-8D53-FFB4202A0013}" type="pres">
      <dgm:prSet presAssocID="{10C8224C-9860-4433-A3B1-42BF8B6AE9D1}" presName="linNode" presStyleCnt="0"/>
      <dgm:spPr/>
    </dgm:pt>
    <dgm:pt modelId="{6DEEF12F-EDDB-408A-B2B9-6032C13551F9}" type="pres">
      <dgm:prSet presAssocID="{10C8224C-9860-4433-A3B1-42BF8B6AE9D1}" presName="parentShp" presStyleLbl="node1" presStyleIdx="5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7ACB7-176F-4881-B79E-9061C98690E6}" type="pres">
      <dgm:prSet presAssocID="{10C8224C-9860-4433-A3B1-42BF8B6AE9D1}" presName="childShp" presStyleLbl="bgAccFollowNode1" presStyleIdx="5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6FB9B-717E-4178-98B1-E6860EBB7C28}" type="pres">
      <dgm:prSet presAssocID="{A755113C-1DC1-4A61-8BA1-A744CBBD7AED}" presName="spacing" presStyleCnt="0"/>
      <dgm:spPr/>
    </dgm:pt>
    <dgm:pt modelId="{A7FC4B99-E584-4633-9EB4-DCE7BF31D29E}" type="pres">
      <dgm:prSet presAssocID="{CF2FD3E7-BB35-4279-9D0F-7C3D54DF1D9A}" presName="linNode" presStyleCnt="0"/>
      <dgm:spPr/>
    </dgm:pt>
    <dgm:pt modelId="{B361786B-AFE2-4334-BF65-F1517E1C229E}" type="pres">
      <dgm:prSet presAssocID="{CF2FD3E7-BB35-4279-9D0F-7C3D54DF1D9A}" presName="parentShp" presStyleLbl="node1" presStyleIdx="6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E37B5-4E27-4D55-BA9A-2EB7585E1FEF}" type="pres">
      <dgm:prSet presAssocID="{CF2FD3E7-BB35-4279-9D0F-7C3D54DF1D9A}" presName="childShp" presStyleLbl="bgAccFollowNode1" presStyleIdx="6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45417-248C-4BD7-8D7D-3706515B01AC}" type="pres">
      <dgm:prSet presAssocID="{05CE5E55-AA24-44A1-949C-F8A080F2440B}" presName="spacing" presStyleCnt="0"/>
      <dgm:spPr/>
    </dgm:pt>
    <dgm:pt modelId="{C3C462E0-AEBA-42F4-B9D4-06483CCCAAE1}" type="pres">
      <dgm:prSet presAssocID="{1DFB7E35-7C85-4A73-8053-2F49CA198ECE}" presName="linNode" presStyleCnt="0"/>
      <dgm:spPr/>
    </dgm:pt>
    <dgm:pt modelId="{0CAACB96-C42D-4CF7-BCC8-5A717BC41025}" type="pres">
      <dgm:prSet presAssocID="{1DFB7E35-7C85-4A73-8053-2F49CA198ECE}" presName="parentShp" presStyleLbl="node1" presStyleIdx="7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F80A1-A42D-46D8-965F-7E9D02606546}" type="pres">
      <dgm:prSet presAssocID="{1DFB7E35-7C85-4A73-8053-2F49CA198ECE}" presName="childShp" presStyleLbl="bgAccFollowNode1" presStyleIdx="7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B4646CF1-49B2-47B1-82D5-ECAE5CB1C956}" srcId="{EA30E311-3EC5-4EA4-9119-630F7F098399}" destId="{9F8EC031-6AFD-4FB4-A593-379F2D80BCD3}" srcOrd="2" destOrd="0" parTransId="{F071B15D-FC79-48DA-A9E3-DE079276A71D}" sibTransId="{46AC571A-D3EC-42D9-800D-A95FC2BAFFDC}"/>
    <dgm:cxn modelId="{4430961D-7C29-49D3-BE10-FEFC731916FA}" type="presOf" srcId="{1DFB7E35-7C85-4A73-8053-2F49CA198ECE}" destId="{0CAACB96-C42D-4CF7-BCC8-5A717BC41025}" srcOrd="0" destOrd="0" presId="urn:microsoft.com/office/officeart/2005/8/layout/vList6"/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C60E02A3-0D95-4700-86D4-67E296D8B7E1}" srcId="{EA30E311-3EC5-4EA4-9119-630F7F098399}" destId="{CF2FD3E7-BB35-4279-9D0F-7C3D54DF1D9A}" srcOrd="6" destOrd="0" parTransId="{84F1A29C-CD99-4E17-9344-4EE3C4928DFB}" sibTransId="{05CE5E55-AA24-44A1-949C-F8A080F2440B}"/>
    <dgm:cxn modelId="{73D6B4F1-320E-4707-BFDF-82B3FDA13367}" type="presOf" srcId="{D7A01BD0-8113-426F-A85E-C5925FCF26AF}" destId="{BF9293EC-C538-44C7-A369-27DC9D4266F2}" srcOrd="0" destOrd="0" presId="urn:microsoft.com/office/officeart/2005/8/layout/vList6"/>
    <dgm:cxn modelId="{804990AC-83FF-4327-99B5-461F854F6425}" srcId="{EA30E311-3EC5-4EA4-9119-630F7F098399}" destId="{1DFB7E35-7C85-4A73-8053-2F49CA198ECE}" srcOrd="7" destOrd="0" parTransId="{83A1A61D-EFAF-4C51-9281-7AF52591DA17}" sibTransId="{43E92D99-7A3F-47EC-8E0C-7E87FB91A421}"/>
    <dgm:cxn modelId="{BAB19A89-5BC8-4E14-BA19-EBD82D6EB8C5}" type="presOf" srcId="{1B246DD4-7814-4D5E-ABC0-54D7B60870ED}" destId="{3887ACB7-176F-4881-B79E-9061C98690E6}" srcOrd="0" destOrd="0" presId="urn:microsoft.com/office/officeart/2005/8/layout/vList6"/>
    <dgm:cxn modelId="{23273EA1-F01F-41FD-B57C-2D8F2A4678B2}" type="presOf" srcId="{CF2FD3E7-BB35-4279-9D0F-7C3D54DF1D9A}" destId="{B361786B-AFE2-4334-BF65-F1517E1C229E}" srcOrd="0" destOrd="0" presId="urn:microsoft.com/office/officeart/2005/8/layout/vList6"/>
    <dgm:cxn modelId="{F0B2148B-3841-4A05-9213-7780417977E3}" type="presOf" srcId="{6313640E-58E2-442C-B354-60AF54F45D29}" destId="{95FC561F-DD88-4FB3-9617-00B4057BBFE6}" srcOrd="0" destOrd="0" presId="urn:microsoft.com/office/officeart/2005/8/layout/vList6"/>
    <dgm:cxn modelId="{A7F658EF-EF96-469A-8A11-629E5D23C5DA}" type="presOf" srcId="{ADC41F4A-1DFC-446A-AEEC-2AF539A3CAE7}" destId="{7DEF80A1-A42D-46D8-965F-7E9D02606546}" srcOrd="0" destOrd="0" presId="urn:microsoft.com/office/officeart/2005/8/layout/vList6"/>
    <dgm:cxn modelId="{A4F3F34D-9345-48F4-9BCE-29A995BA9171}" type="presOf" srcId="{0939A97D-3067-4A79-BC33-21C983123E0C}" destId="{9EEE37B5-4E27-4D55-BA9A-2EB7585E1FEF}" srcOrd="0" destOrd="0" presId="urn:microsoft.com/office/officeart/2005/8/layout/vList6"/>
    <dgm:cxn modelId="{F1D49282-EE2F-4B41-B792-2ED9AB5BD037}" type="presOf" srcId="{10C8224C-9860-4433-A3B1-42BF8B6AE9D1}" destId="{6DEEF12F-EDDB-408A-B2B9-6032C13551F9}" srcOrd="0" destOrd="0" presId="urn:microsoft.com/office/officeart/2005/8/layout/vList6"/>
    <dgm:cxn modelId="{1C7F8E75-9777-4E8A-91E2-21753F47DA4C}" srcId="{EA30E311-3EC5-4EA4-9119-630F7F098399}" destId="{446DD74A-6A2B-45DE-95F7-A97ECEC48D4F}" srcOrd="3" destOrd="0" parTransId="{BC307F52-69BA-42DC-A074-01A42DCE9AD9}" sibTransId="{A5721407-19E0-49EF-887D-715490C5DCCC}"/>
    <dgm:cxn modelId="{D2D728AF-D10F-4BB1-9D54-616806F2DAFE}" srcId="{EA30E311-3EC5-4EA4-9119-630F7F098399}" destId="{10C8224C-9860-4433-A3B1-42BF8B6AE9D1}" srcOrd="5" destOrd="0" parTransId="{2E9D943A-CF37-4E12-B4C6-3578A572E863}" sibTransId="{A755113C-1DC1-4A61-8BA1-A744CBBD7AED}"/>
    <dgm:cxn modelId="{7D3C8C8D-2D94-4C49-A21B-53099426DD8E}" srcId="{CF2FD3E7-BB35-4279-9D0F-7C3D54DF1D9A}" destId="{0939A97D-3067-4A79-BC33-21C983123E0C}" srcOrd="0" destOrd="0" parTransId="{D1BC224E-E0AD-4199-A6FB-F1D40400D4F7}" sibTransId="{AFDE2725-8836-4197-93AB-055DA2EDF62E}"/>
    <dgm:cxn modelId="{B48B663F-08CA-45B7-A581-9694D290F2C2}" srcId="{1DFB7E35-7C85-4A73-8053-2F49CA198ECE}" destId="{ADC41F4A-1DFC-446A-AEEC-2AF539A3CAE7}" srcOrd="0" destOrd="0" parTransId="{75AB5D40-38EC-4248-89FF-2FAB1FCCEF68}" sibTransId="{1328E788-3950-495E-92F8-C20009A6BAB3}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E6020B73-1CB9-4A5A-9851-DA22011073D2}" type="presOf" srcId="{96E34CAE-31A8-43B1-8F76-AC1B7946964E}" destId="{3058D4E5-DCEB-468A-8357-9D1F4422E58B}" srcOrd="0" destOrd="0" presId="urn:microsoft.com/office/officeart/2005/8/layout/vList6"/>
    <dgm:cxn modelId="{B4DC8672-4E25-4F6B-B2B6-7B28FB47868C}" srcId="{446DD74A-6A2B-45DE-95F7-A97ECEC48D4F}" destId="{96E34CAE-31A8-43B1-8F76-AC1B7946964E}" srcOrd="0" destOrd="0" parTransId="{E764D62A-E434-4FCB-8193-C3BE06AB06D9}" sibTransId="{54A05395-954C-4397-B149-766303511548}"/>
    <dgm:cxn modelId="{B9BD0617-3B68-4D72-8B30-2D96DB3CB12C}" srcId="{9F8EC031-6AFD-4FB4-A593-379F2D80BCD3}" destId="{E6502CF0-370C-48A0-81A5-7711F4398821}" srcOrd="0" destOrd="0" parTransId="{F4F55CB9-D8CC-44AA-8C76-5C068ABA2714}" sibTransId="{5911B5D4-8127-488A-8AF2-386F6FA00F02}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740CE692-3C82-4B6A-B77F-E251A8005FDC}" srcId="{EA30E311-3EC5-4EA4-9119-630F7F098399}" destId="{6313640E-58E2-442C-B354-60AF54F45D29}" srcOrd="4" destOrd="0" parTransId="{53103127-7277-41BF-81D9-EA1014F327EA}" sibTransId="{55AE513B-C855-4E6D-9170-8B6278B65DB9}"/>
    <dgm:cxn modelId="{5B1F1B9A-0292-4779-ADFA-6CD1781FFAD5}" type="presOf" srcId="{9F8EC031-6AFD-4FB4-A593-379F2D80BCD3}" destId="{C4BE91D6-1EE0-4E4D-BB69-9D57C2B1C5BB}" srcOrd="0" destOrd="0" presId="urn:microsoft.com/office/officeart/2005/8/layout/vList6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D381EBF0-DB6E-4850-BE9F-D829EFFF814E}" srcId="{10C8224C-9860-4433-A3B1-42BF8B6AE9D1}" destId="{1B246DD4-7814-4D5E-ABC0-54D7B60870ED}" srcOrd="0" destOrd="0" parTransId="{7D557A8A-D580-4FF4-A2DB-F7FD3C127785}" sibTransId="{AB76FAA2-BAFA-4B1C-A68C-4D6015CC4488}"/>
    <dgm:cxn modelId="{721925E3-F9BB-4C9D-AD33-0178D0787B07}" type="presOf" srcId="{446DD74A-6A2B-45DE-95F7-A97ECEC48D4F}" destId="{D95AC4A5-B2F0-43FF-A2C6-9AD3DFC0D103}" srcOrd="0" destOrd="0" presId="urn:microsoft.com/office/officeart/2005/8/layout/vList6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9780ECF3-657E-4DC8-82C4-6B4E72F188A3}" srcId="{6313640E-58E2-442C-B354-60AF54F45D29}" destId="{D7A01BD0-8113-426F-A85E-C5925FCF26AF}" srcOrd="0" destOrd="0" parTransId="{5E0C9294-D67B-46C3-8966-E3EFD56EE4D4}" sibTransId="{E9AB2EE8-B27C-47A4-B4E6-54992A8E6FC5}"/>
    <dgm:cxn modelId="{C55965AA-B89F-4DF2-A8D0-2601B3B808EA}" type="presOf" srcId="{E6502CF0-370C-48A0-81A5-7711F4398821}" destId="{10C1AA31-A224-4AD6-B808-B71955D10EF6}" srcOrd="0" destOrd="0" presId="urn:microsoft.com/office/officeart/2005/8/layout/vList6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  <dgm:cxn modelId="{5C653A86-FD05-43FB-859A-7C1B9F149FA5}" type="presParOf" srcId="{C7FCA99D-86B9-4352-9213-2FB0ECF0628B}" destId="{B0473B59-42B7-4CB5-BBC2-5C87C0142357}" srcOrd="3" destOrd="0" presId="urn:microsoft.com/office/officeart/2005/8/layout/vList6"/>
    <dgm:cxn modelId="{2169B5CB-898A-4C20-A296-8B19AB9CC95C}" type="presParOf" srcId="{C7FCA99D-86B9-4352-9213-2FB0ECF0628B}" destId="{8B53C0F2-E176-4E3C-BAAA-2F9E49C5AD75}" srcOrd="4" destOrd="0" presId="urn:microsoft.com/office/officeart/2005/8/layout/vList6"/>
    <dgm:cxn modelId="{DB420F1E-FE54-434B-84D0-571493FB7E02}" type="presParOf" srcId="{8B53C0F2-E176-4E3C-BAAA-2F9E49C5AD75}" destId="{C4BE91D6-1EE0-4E4D-BB69-9D57C2B1C5BB}" srcOrd="0" destOrd="0" presId="urn:microsoft.com/office/officeart/2005/8/layout/vList6"/>
    <dgm:cxn modelId="{AD563D8E-2133-423D-9966-73C402BA2C6E}" type="presParOf" srcId="{8B53C0F2-E176-4E3C-BAAA-2F9E49C5AD75}" destId="{10C1AA31-A224-4AD6-B808-B71955D10EF6}" srcOrd="1" destOrd="0" presId="urn:microsoft.com/office/officeart/2005/8/layout/vList6"/>
    <dgm:cxn modelId="{B6056692-45BE-4547-854E-7BCB9075F1F7}" type="presParOf" srcId="{C7FCA99D-86B9-4352-9213-2FB0ECF0628B}" destId="{5DE8A1B5-A910-411B-91E4-45E026A841B1}" srcOrd="5" destOrd="0" presId="urn:microsoft.com/office/officeart/2005/8/layout/vList6"/>
    <dgm:cxn modelId="{FFB5DB51-F42A-4D0A-A539-8919F754A83E}" type="presParOf" srcId="{C7FCA99D-86B9-4352-9213-2FB0ECF0628B}" destId="{98076669-E83C-4516-9099-43A0654CEB41}" srcOrd="6" destOrd="0" presId="urn:microsoft.com/office/officeart/2005/8/layout/vList6"/>
    <dgm:cxn modelId="{A9392187-03ED-4EA9-904B-8E65E5CBD9DC}" type="presParOf" srcId="{98076669-E83C-4516-9099-43A0654CEB41}" destId="{D95AC4A5-B2F0-43FF-A2C6-9AD3DFC0D103}" srcOrd="0" destOrd="0" presId="urn:microsoft.com/office/officeart/2005/8/layout/vList6"/>
    <dgm:cxn modelId="{64722D2C-B9EC-4525-954D-593AE7DA763F}" type="presParOf" srcId="{98076669-E83C-4516-9099-43A0654CEB41}" destId="{3058D4E5-DCEB-468A-8357-9D1F4422E58B}" srcOrd="1" destOrd="0" presId="urn:microsoft.com/office/officeart/2005/8/layout/vList6"/>
    <dgm:cxn modelId="{45D9AEA7-3852-4B5D-A7C1-82757C3D370D}" type="presParOf" srcId="{C7FCA99D-86B9-4352-9213-2FB0ECF0628B}" destId="{3EB9ACCD-F58A-45DA-8261-B121CBF9B056}" srcOrd="7" destOrd="0" presId="urn:microsoft.com/office/officeart/2005/8/layout/vList6"/>
    <dgm:cxn modelId="{3955D64B-463A-40B4-B011-0C07BBB3F848}" type="presParOf" srcId="{C7FCA99D-86B9-4352-9213-2FB0ECF0628B}" destId="{A7C2D6EE-A7BD-4B6B-A510-99AC84DA2AD3}" srcOrd="8" destOrd="0" presId="urn:microsoft.com/office/officeart/2005/8/layout/vList6"/>
    <dgm:cxn modelId="{98D2E898-0E28-4D23-B4A9-1D17750EB259}" type="presParOf" srcId="{A7C2D6EE-A7BD-4B6B-A510-99AC84DA2AD3}" destId="{95FC561F-DD88-4FB3-9617-00B4057BBFE6}" srcOrd="0" destOrd="0" presId="urn:microsoft.com/office/officeart/2005/8/layout/vList6"/>
    <dgm:cxn modelId="{B59944D8-7977-4B5D-9615-B707546C069F}" type="presParOf" srcId="{A7C2D6EE-A7BD-4B6B-A510-99AC84DA2AD3}" destId="{BF9293EC-C538-44C7-A369-27DC9D4266F2}" srcOrd="1" destOrd="0" presId="urn:microsoft.com/office/officeart/2005/8/layout/vList6"/>
    <dgm:cxn modelId="{CEA673EE-760E-44DC-A280-E982D0D37EC8}" type="presParOf" srcId="{C7FCA99D-86B9-4352-9213-2FB0ECF0628B}" destId="{C0016B9F-8EE3-403D-B92C-EA8C6E6B2B0E}" srcOrd="9" destOrd="0" presId="urn:microsoft.com/office/officeart/2005/8/layout/vList6"/>
    <dgm:cxn modelId="{AB702849-A171-45FB-8343-C6FE83B6250B}" type="presParOf" srcId="{C7FCA99D-86B9-4352-9213-2FB0ECF0628B}" destId="{739D0F33-5231-4E4A-8D53-FFB4202A0013}" srcOrd="10" destOrd="0" presId="urn:microsoft.com/office/officeart/2005/8/layout/vList6"/>
    <dgm:cxn modelId="{6ABDDCDF-40C4-4ECB-8D86-1E785418C663}" type="presParOf" srcId="{739D0F33-5231-4E4A-8D53-FFB4202A0013}" destId="{6DEEF12F-EDDB-408A-B2B9-6032C13551F9}" srcOrd="0" destOrd="0" presId="urn:microsoft.com/office/officeart/2005/8/layout/vList6"/>
    <dgm:cxn modelId="{85744FC6-C1A2-4CFE-B773-E83B2802C58A}" type="presParOf" srcId="{739D0F33-5231-4E4A-8D53-FFB4202A0013}" destId="{3887ACB7-176F-4881-B79E-9061C98690E6}" srcOrd="1" destOrd="0" presId="urn:microsoft.com/office/officeart/2005/8/layout/vList6"/>
    <dgm:cxn modelId="{E169406C-89A7-4412-B41B-63F4A2ABBC0F}" type="presParOf" srcId="{C7FCA99D-86B9-4352-9213-2FB0ECF0628B}" destId="{9126FB9B-717E-4178-98B1-E6860EBB7C28}" srcOrd="11" destOrd="0" presId="urn:microsoft.com/office/officeart/2005/8/layout/vList6"/>
    <dgm:cxn modelId="{3F1595F5-B2B7-4C86-AA44-96011E5B6CFF}" type="presParOf" srcId="{C7FCA99D-86B9-4352-9213-2FB0ECF0628B}" destId="{A7FC4B99-E584-4633-9EB4-DCE7BF31D29E}" srcOrd="12" destOrd="0" presId="urn:microsoft.com/office/officeart/2005/8/layout/vList6"/>
    <dgm:cxn modelId="{42D5679B-509A-45D4-8A83-8C595EFC64F2}" type="presParOf" srcId="{A7FC4B99-E584-4633-9EB4-DCE7BF31D29E}" destId="{B361786B-AFE2-4334-BF65-F1517E1C229E}" srcOrd="0" destOrd="0" presId="urn:microsoft.com/office/officeart/2005/8/layout/vList6"/>
    <dgm:cxn modelId="{C659B7E8-3C26-4D9B-923F-DF962E7AA327}" type="presParOf" srcId="{A7FC4B99-E584-4633-9EB4-DCE7BF31D29E}" destId="{9EEE37B5-4E27-4D55-BA9A-2EB7585E1FEF}" srcOrd="1" destOrd="0" presId="urn:microsoft.com/office/officeart/2005/8/layout/vList6"/>
    <dgm:cxn modelId="{AB91199C-40A2-4D29-8F46-B557E9F8D528}" type="presParOf" srcId="{C7FCA99D-86B9-4352-9213-2FB0ECF0628B}" destId="{07945417-248C-4BD7-8D7D-3706515B01AC}" srcOrd="13" destOrd="0" presId="urn:microsoft.com/office/officeart/2005/8/layout/vList6"/>
    <dgm:cxn modelId="{1A28F761-1ADB-423D-84EC-E2A6ED266BA5}" type="presParOf" srcId="{C7FCA99D-86B9-4352-9213-2FB0ECF0628B}" destId="{C3C462E0-AEBA-42F4-B9D4-06483CCCAAE1}" srcOrd="14" destOrd="0" presId="urn:microsoft.com/office/officeart/2005/8/layout/vList6"/>
    <dgm:cxn modelId="{4EC08C7F-7FF4-4858-91B0-8AA6E1144D06}" type="presParOf" srcId="{C3C462E0-AEBA-42F4-B9D4-06483CCCAAE1}" destId="{0CAACB96-C42D-4CF7-BCC8-5A717BC41025}" srcOrd="0" destOrd="0" presId="urn:microsoft.com/office/officeart/2005/8/layout/vList6"/>
    <dgm:cxn modelId="{8A4AD07C-83A6-4C0E-AAAA-D874314878EC}" type="presParOf" srcId="{C3C462E0-AEBA-42F4-B9D4-06483CCCAAE1}" destId="{7DEF80A1-A42D-46D8-965F-7E9D026065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EC031-6AFD-4FB4-A593-379F2D80BCD3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B15D-FC79-48DA-A9E3-DE079276A71D}" type="par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C571A-D3EC-42D9-800D-A95FC2BAFFDC}" type="sib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Tạo đường xu hướng (Chart Trendline)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E6502CF0-370C-48A0-81A5-7711F4398821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Sparklines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55CB9-D8CC-44AA-8C76-5C068ABA2714}" type="parTrans" cxnId="{B9BD0617-3B68-4D72-8B30-2D96DB3CB12C}">
      <dgm:prSet/>
      <dgm:spPr/>
      <dgm:t>
        <a:bodyPr/>
        <a:lstStyle/>
        <a:p>
          <a:endParaRPr lang="en-US" sz="2600"/>
        </a:p>
      </dgm:t>
    </dgm:pt>
    <dgm:pt modelId="{5911B5D4-8127-488A-8AF2-386F6FA00F02}" type="sibTrans" cxnId="{B9BD0617-3B68-4D72-8B30-2D96DB3CB12C}">
      <dgm:prSet/>
      <dgm:spPr/>
      <dgm:t>
        <a:bodyPr/>
        <a:lstStyle/>
        <a:p>
          <a:endParaRPr lang="en-US" sz="2600"/>
        </a:p>
      </dgm:t>
    </dgm:pt>
    <dgm:pt modelId="{446DD74A-6A2B-45DE-95F7-A97ECEC48D4F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7F52-69BA-42DC-A074-01A42DCE9AD9}" type="parTrans" cxnId="{1C7F8E75-9777-4E8A-91E2-21753F47DA4C}">
      <dgm:prSet/>
      <dgm:spPr/>
      <dgm:t>
        <a:bodyPr/>
        <a:lstStyle/>
        <a:p>
          <a:endParaRPr lang="en-US"/>
        </a:p>
      </dgm:t>
    </dgm:pt>
    <dgm:pt modelId="{A5721407-19E0-49EF-887D-715490C5DCCC}" type="sibTrans" cxnId="{1C7F8E75-9777-4E8A-91E2-21753F47DA4C}">
      <dgm:prSet/>
      <dgm:spPr/>
      <dgm:t>
        <a:bodyPr/>
        <a:lstStyle/>
        <a:p>
          <a:endParaRPr lang="en-US"/>
        </a:p>
      </dgm:t>
    </dgm:pt>
    <dgm:pt modelId="{96E34CAE-31A8-43B1-8F76-AC1B7946964E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Quick Analysis Tool</a:t>
          </a:r>
          <a:endParaRPr lang="en-US" sz="1200" dirty="0"/>
        </a:p>
      </dgm:t>
    </dgm:pt>
    <dgm:pt modelId="{E764D62A-E434-4FCB-8193-C3BE06AB06D9}" type="parTrans" cxnId="{B4DC8672-4E25-4F6B-B2B6-7B28FB47868C}">
      <dgm:prSet/>
      <dgm:spPr/>
      <dgm:t>
        <a:bodyPr/>
        <a:lstStyle/>
        <a:p>
          <a:endParaRPr lang="en-US"/>
        </a:p>
      </dgm:t>
    </dgm:pt>
    <dgm:pt modelId="{54A05395-954C-4397-B149-766303511548}" type="sibTrans" cxnId="{B4DC8672-4E25-4F6B-B2B6-7B28FB47868C}">
      <dgm:prSet/>
      <dgm:spPr/>
      <dgm:t>
        <a:bodyPr/>
        <a:lstStyle/>
        <a:p>
          <a:endParaRPr lang="en-US"/>
        </a:p>
      </dgm:t>
    </dgm:pt>
    <dgm:pt modelId="{6313640E-58E2-442C-B354-60AF54F45D29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03127-7277-41BF-81D9-EA1014F327EA}" type="parTrans" cxnId="{740CE692-3C82-4B6A-B77F-E251A8005FDC}">
      <dgm:prSet/>
      <dgm:spPr/>
      <dgm:t>
        <a:bodyPr/>
        <a:lstStyle/>
        <a:p>
          <a:endParaRPr lang="en-US"/>
        </a:p>
      </dgm:t>
    </dgm:pt>
    <dgm:pt modelId="{55AE513B-C855-4E6D-9170-8B6278B65DB9}" type="sibTrans" cxnId="{740CE692-3C82-4B6A-B77F-E251A8005FDC}">
      <dgm:prSet/>
      <dgm:spPr/>
      <dgm:t>
        <a:bodyPr/>
        <a:lstStyle/>
        <a:p>
          <a:endParaRPr lang="en-US"/>
        </a:p>
      </dgm:t>
    </dgm:pt>
    <dgm:pt modelId="{D7A01BD0-8113-426F-A85E-C5925FCF26AF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(Shapes)</a:t>
          </a:r>
          <a:endParaRPr lang="en-US" sz="1600" dirty="0"/>
        </a:p>
      </dgm:t>
    </dgm:pt>
    <dgm:pt modelId="{5E0C9294-D67B-46C3-8966-E3EFD56EE4D4}" type="parTrans" cxnId="{9780ECF3-657E-4DC8-82C4-6B4E72F188A3}">
      <dgm:prSet/>
      <dgm:spPr/>
      <dgm:t>
        <a:bodyPr/>
        <a:lstStyle/>
        <a:p>
          <a:endParaRPr lang="en-US"/>
        </a:p>
      </dgm:t>
    </dgm:pt>
    <dgm:pt modelId="{E9AB2EE8-B27C-47A4-B4E6-54992A8E6FC5}" type="sibTrans" cxnId="{9780ECF3-657E-4DC8-82C4-6B4E72F188A3}">
      <dgm:prSet/>
      <dgm:spPr/>
      <dgm:t>
        <a:bodyPr/>
        <a:lstStyle/>
        <a:p>
          <a:endParaRPr lang="en-US"/>
        </a:p>
      </dgm:t>
    </dgm:pt>
    <dgm:pt modelId="{10C8224C-9860-4433-A3B1-42BF8B6AE9D1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D943A-CF37-4E12-B4C6-3578A572E863}" type="parTrans" cxnId="{D2D728AF-D10F-4BB1-9D54-616806F2DAFE}">
      <dgm:prSet/>
      <dgm:spPr/>
      <dgm:t>
        <a:bodyPr/>
        <a:lstStyle/>
        <a:p>
          <a:endParaRPr lang="en-US"/>
        </a:p>
      </dgm:t>
    </dgm:pt>
    <dgm:pt modelId="{A755113C-1DC1-4A61-8BA1-A744CBBD7AED}" type="sibTrans" cxnId="{D2D728AF-D10F-4BB1-9D54-616806F2DAFE}">
      <dgm:prSet/>
      <dgm:spPr/>
      <dgm:t>
        <a:bodyPr/>
        <a:lstStyle/>
        <a:p>
          <a:endParaRPr lang="en-US"/>
        </a:p>
      </dgm:t>
    </dgm:pt>
    <dgm:pt modelId="{1B246DD4-7814-4D5E-ABC0-54D7B60870ED}">
      <dgm:prSet custT="1"/>
      <dgm:spPr/>
      <dgm:t>
        <a:bodyPr anchor="ctr"/>
        <a:lstStyle/>
        <a:p>
          <a:r>
            <a: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Hiệu chỉnh các đối tượng đồ họa</a:t>
          </a:r>
          <a:endParaRPr lang="en-US" sz="1600" dirty="0"/>
        </a:p>
      </dgm:t>
    </dgm:pt>
    <dgm:pt modelId="{7D557A8A-D580-4FF4-A2DB-F7FD3C127785}" type="parTrans" cxnId="{D381EBF0-DB6E-4850-BE9F-D829EFFF814E}">
      <dgm:prSet/>
      <dgm:spPr/>
      <dgm:t>
        <a:bodyPr/>
        <a:lstStyle/>
        <a:p>
          <a:endParaRPr lang="en-US"/>
        </a:p>
      </dgm:t>
    </dgm:pt>
    <dgm:pt modelId="{AB76FAA2-BAFA-4B1C-A68C-4D6015CC4488}" type="sibTrans" cxnId="{D381EBF0-DB6E-4850-BE9F-D829EFFF814E}">
      <dgm:prSet/>
      <dgm:spPr/>
      <dgm:t>
        <a:bodyPr/>
        <a:lstStyle/>
        <a:p>
          <a:endParaRPr lang="en-US"/>
        </a:p>
      </dgm:t>
    </dgm:pt>
    <dgm:pt modelId="{CF2FD3E7-BB35-4279-9D0F-7C3D54DF1D9A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1A29C-CD99-4E17-9344-4EE3C4928DFB}" type="parTrans" cxnId="{C60E02A3-0D95-4700-86D4-67E296D8B7E1}">
      <dgm:prSet/>
      <dgm:spPr/>
      <dgm:t>
        <a:bodyPr/>
        <a:lstStyle/>
        <a:p>
          <a:endParaRPr lang="en-US"/>
        </a:p>
      </dgm:t>
    </dgm:pt>
    <dgm:pt modelId="{05CE5E55-AA24-44A1-949C-F8A080F2440B}" type="sibTrans" cxnId="{C60E02A3-0D95-4700-86D4-67E296D8B7E1}">
      <dgm:prSet/>
      <dgm:spPr/>
      <dgm:t>
        <a:bodyPr/>
        <a:lstStyle/>
        <a:p>
          <a:endParaRPr lang="en-US"/>
        </a:p>
      </dgm:t>
    </dgm:pt>
    <dgm:pt modelId="{0939A97D-3067-4A79-BC33-21C983123E0C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Chèn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Watermark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nền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endParaRPr lang="en-US" sz="2600" dirty="0"/>
        </a:p>
      </dgm:t>
    </dgm:pt>
    <dgm:pt modelId="{D1BC224E-E0AD-4199-A6FB-F1D40400D4F7}" type="parTrans" cxnId="{7D3C8C8D-2D94-4C49-A21B-53099426DD8E}">
      <dgm:prSet/>
      <dgm:spPr/>
      <dgm:t>
        <a:bodyPr/>
        <a:lstStyle/>
        <a:p>
          <a:endParaRPr lang="en-US"/>
        </a:p>
      </dgm:t>
    </dgm:pt>
    <dgm:pt modelId="{AFDE2725-8836-4197-93AB-055DA2EDF62E}" type="sibTrans" cxnId="{7D3C8C8D-2D94-4C49-A21B-53099426DD8E}">
      <dgm:prSet/>
      <dgm:spPr/>
      <dgm:t>
        <a:bodyPr/>
        <a:lstStyle/>
        <a:p>
          <a:endParaRPr lang="en-US"/>
        </a:p>
      </dgm:t>
    </dgm:pt>
    <dgm:pt modelId="{1DFB7E35-7C85-4A73-8053-2F49CA198ECE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1A61D-EFAF-4C51-9281-7AF52591DA17}" type="parTrans" cxnId="{804990AC-83FF-4327-99B5-461F854F6425}">
      <dgm:prSet/>
      <dgm:spPr/>
      <dgm:t>
        <a:bodyPr/>
        <a:lstStyle/>
        <a:p>
          <a:endParaRPr lang="en-US"/>
        </a:p>
      </dgm:t>
    </dgm:pt>
    <dgm:pt modelId="{43E92D99-7A3F-47EC-8E0C-7E87FB91A421}" type="sibTrans" cxnId="{804990AC-83FF-4327-99B5-461F854F6425}">
      <dgm:prSet/>
      <dgm:spPr/>
      <dgm:t>
        <a:bodyPr/>
        <a:lstStyle/>
        <a:p>
          <a:endParaRPr lang="en-US"/>
        </a:p>
      </dgm:t>
    </dgm:pt>
    <dgm:pt modelId="{ADC41F4A-1DFC-446A-AEEC-2AF539A3CAE7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SmartArt Graphics</a:t>
          </a:r>
          <a:endParaRPr lang="en-US" sz="2600" dirty="0"/>
        </a:p>
      </dgm:t>
    </dgm:pt>
    <dgm:pt modelId="{75AB5D40-38EC-4248-89FF-2FAB1FCCEF68}" type="parTrans" cxnId="{B48B663F-08CA-45B7-A581-9694D290F2C2}">
      <dgm:prSet/>
      <dgm:spPr/>
      <dgm:t>
        <a:bodyPr/>
        <a:lstStyle/>
        <a:p>
          <a:endParaRPr lang="en-US"/>
        </a:p>
      </dgm:t>
    </dgm:pt>
    <dgm:pt modelId="{1328E788-3950-495E-92F8-C20009A6BAB3}" type="sibTrans" cxnId="{B48B663F-08CA-45B7-A581-9694D290F2C2}">
      <dgm:prSet/>
      <dgm:spPr/>
      <dgm:t>
        <a:bodyPr/>
        <a:lstStyle/>
        <a:p>
          <a:endParaRPr lang="en-US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B59-42B7-4CB5-BBC2-5C87C0142357}" type="pres">
      <dgm:prSet presAssocID="{6B87456B-018E-4576-A671-C7E9AA915832}" presName="spacing" presStyleCnt="0"/>
      <dgm:spPr/>
    </dgm:pt>
    <dgm:pt modelId="{8B53C0F2-E176-4E3C-BAAA-2F9E49C5AD75}" type="pres">
      <dgm:prSet presAssocID="{9F8EC031-6AFD-4FB4-A593-379F2D80BCD3}" presName="linNode" presStyleCnt="0"/>
      <dgm:spPr/>
    </dgm:pt>
    <dgm:pt modelId="{C4BE91D6-1EE0-4E4D-BB69-9D57C2B1C5BB}" type="pres">
      <dgm:prSet presAssocID="{9F8EC031-6AFD-4FB4-A593-379F2D80BCD3}" presName="parentShp" presStyleLbl="node1" presStyleIdx="2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1AA31-A224-4AD6-B808-B71955D10EF6}" type="pres">
      <dgm:prSet presAssocID="{9F8EC031-6AFD-4FB4-A593-379F2D80BCD3}" presName="childShp" presStyleLbl="bgAccFollowNode1" presStyleIdx="2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8A1B5-A910-411B-91E4-45E026A841B1}" type="pres">
      <dgm:prSet presAssocID="{46AC571A-D3EC-42D9-800D-A95FC2BAFFDC}" presName="spacing" presStyleCnt="0"/>
      <dgm:spPr/>
    </dgm:pt>
    <dgm:pt modelId="{98076669-E83C-4516-9099-43A0654CEB41}" type="pres">
      <dgm:prSet presAssocID="{446DD74A-6A2B-45DE-95F7-A97ECEC48D4F}" presName="linNode" presStyleCnt="0"/>
      <dgm:spPr/>
    </dgm:pt>
    <dgm:pt modelId="{D95AC4A5-B2F0-43FF-A2C6-9AD3DFC0D103}" type="pres">
      <dgm:prSet presAssocID="{446DD74A-6A2B-45DE-95F7-A97ECEC48D4F}" presName="parentShp" presStyleLbl="node1" presStyleIdx="3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8D4E5-DCEB-468A-8357-9D1F4422E58B}" type="pres">
      <dgm:prSet presAssocID="{446DD74A-6A2B-45DE-95F7-A97ECEC48D4F}" presName="childShp" presStyleLbl="bgAccFollowNode1" presStyleIdx="3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9ACCD-F58A-45DA-8261-B121CBF9B056}" type="pres">
      <dgm:prSet presAssocID="{A5721407-19E0-49EF-887D-715490C5DCCC}" presName="spacing" presStyleCnt="0"/>
      <dgm:spPr/>
    </dgm:pt>
    <dgm:pt modelId="{A7C2D6EE-A7BD-4B6B-A510-99AC84DA2AD3}" type="pres">
      <dgm:prSet presAssocID="{6313640E-58E2-442C-B354-60AF54F45D29}" presName="linNode" presStyleCnt="0"/>
      <dgm:spPr/>
    </dgm:pt>
    <dgm:pt modelId="{95FC561F-DD88-4FB3-9617-00B4057BBFE6}" type="pres">
      <dgm:prSet presAssocID="{6313640E-58E2-442C-B354-60AF54F45D29}" presName="parentShp" presStyleLbl="node1" presStyleIdx="4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293EC-C538-44C7-A369-27DC9D4266F2}" type="pres">
      <dgm:prSet presAssocID="{6313640E-58E2-442C-B354-60AF54F45D29}" presName="childShp" presStyleLbl="bgAccFollowNode1" presStyleIdx="4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16B9F-8EE3-403D-B92C-EA8C6E6B2B0E}" type="pres">
      <dgm:prSet presAssocID="{55AE513B-C855-4E6D-9170-8B6278B65DB9}" presName="spacing" presStyleCnt="0"/>
      <dgm:spPr/>
    </dgm:pt>
    <dgm:pt modelId="{739D0F33-5231-4E4A-8D53-FFB4202A0013}" type="pres">
      <dgm:prSet presAssocID="{10C8224C-9860-4433-A3B1-42BF8B6AE9D1}" presName="linNode" presStyleCnt="0"/>
      <dgm:spPr/>
    </dgm:pt>
    <dgm:pt modelId="{6DEEF12F-EDDB-408A-B2B9-6032C13551F9}" type="pres">
      <dgm:prSet presAssocID="{10C8224C-9860-4433-A3B1-42BF8B6AE9D1}" presName="parentShp" presStyleLbl="node1" presStyleIdx="5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7ACB7-176F-4881-B79E-9061C98690E6}" type="pres">
      <dgm:prSet presAssocID="{10C8224C-9860-4433-A3B1-42BF8B6AE9D1}" presName="childShp" presStyleLbl="bgAccFollowNode1" presStyleIdx="5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6FB9B-717E-4178-98B1-E6860EBB7C28}" type="pres">
      <dgm:prSet presAssocID="{A755113C-1DC1-4A61-8BA1-A744CBBD7AED}" presName="spacing" presStyleCnt="0"/>
      <dgm:spPr/>
    </dgm:pt>
    <dgm:pt modelId="{A7FC4B99-E584-4633-9EB4-DCE7BF31D29E}" type="pres">
      <dgm:prSet presAssocID="{CF2FD3E7-BB35-4279-9D0F-7C3D54DF1D9A}" presName="linNode" presStyleCnt="0"/>
      <dgm:spPr/>
    </dgm:pt>
    <dgm:pt modelId="{B361786B-AFE2-4334-BF65-F1517E1C229E}" type="pres">
      <dgm:prSet presAssocID="{CF2FD3E7-BB35-4279-9D0F-7C3D54DF1D9A}" presName="parentShp" presStyleLbl="node1" presStyleIdx="6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E37B5-4E27-4D55-BA9A-2EB7585E1FEF}" type="pres">
      <dgm:prSet presAssocID="{CF2FD3E7-BB35-4279-9D0F-7C3D54DF1D9A}" presName="childShp" presStyleLbl="bgAccFollowNode1" presStyleIdx="6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45417-248C-4BD7-8D7D-3706515B01AC}" type="pres">
      <dgm:prSet presAssocID="{05CE5E55-AA24-44A1-949C-F8A080F2440B}" presName="spacing" presStyleCnt="0"/>
      <dgm:spPr/>
    </dgm:pt>
    <dgm:pt modelId="{C3C462E0-AEBA-42F4-B9D4-06483CCCAAE1}" type="pres">
      <dgm:prSet presAssocID="{1DFB7E35-7C85-4A73-8053-2F49CA198ECE}" presName="linNode" presStyleCnt="0"/>
      <dgm:spPr/>
    </dgm:pt>
    <dgm:pt modelId="{0CAACB96-C42D-4CF7-BCC8-5A717BC41025}" type="pres">
      <dgm:prSet presAssocID="{1DFB7E35-7C85-4A73-8053-2F49CA198ECE}" presName="parentShp" presStyleLbl="node1" presStyleIdx="7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F80A1-A42D-46D8-965F-7E9D02606546}" type="pres">
      <dgm:prSet presAssocID="{1DFB7E35-7C85-4A73-8053-2F49CA198ECE}" presName="childShp" presStyleLbl="bgAccFollowNode1" presStyleIdx="7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B4646CF1-49B2-47B1-82D5-ECAE5CB1C956}" srcId="{EA30E311-3EC5-4EA4-9119-630F7F098399}" destId="{9F8EC031-6AFD-4FB4-A593-379F2D80BCD3}" srcOrd="2" destOrd="0" parTransId="{F071B15D-FC79-48DA-A9E3-DE079276A71D}" sibTransId="{46AC571A-D3EC-42D9-800D-A95FC2BAFFDC}"/>
    <dgm:cxn modelId="{4430961D-7C29-49D3-BE10-FEFC731916FA}" type="presOf" srcId="{1DFB7E35-7C85-4A73-8053-2F49CA198ECE}" destId="{0CAACB96-C42D-4CF7-BCC8-5A717BC41025}" srcOrd="0" destOrd="0" presId="urn:microsoft.com/office/officeart/2005/8/layout/vList6"/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C60E02A3-0D95-4700-86D4-67E296D8B7E1}" srcId="{EA30E311-3EC5-4EA4-9119-630F7F098399}" destId="{CF2FD3E7-BB35-4279-9D0F-7C3D54DF1D9A}" srcOrd="6" destOrd="0" parTransId="{84F1A29C-CD99-4E17-9344-4EE3C4928DFB}" sibTransId="{05CE5E55-AA24-44A1-949C-F8A080F2440B}"/>
    <dgm:cxn modelId="{73D6B4F1-320E-4707-BFDF-82B3FDA13367}" type="presOf" srcId="{D7A01BD0-8113-426F-A85E-C5925FCF26AF}" destId="{BF9293EC-C538-44C7-A369-27DC9D4266F2}" srcOrd="0" destOrd="0" presId="urn:microsoft.com/office/officeart/2005/8/layout/vList6"/>
    <dgm:cxn modelId="{804990AC-83FF-4327-99B5-461F854F6425}" srcId="{EA30E311-3EC5-4EA4-9119-630F7F098399}" destId="{1DFB7E35-7C85-4A73-8053-2F49CA198ECE}" srcOrd="7" destOrd="0" parTransId="{83A1A61D-EFAF-4C51-9281-7AF52591DA17}" sibTransId="{43E92D99-7A3F-47EC-8E0C-7E87FB91A421}"/>
    <dgm:cxn modelId="{BAB19A89-5BC8-4E14-BA19-EBD82D6EB8C5}" type="presOf" srcId="{1B246DD4-7814-4D5E-ABC0-54D7B60870ED}" destId="{3887ACB7-176F-4881-B79E-9061C98690E6}" srcOrd="0" destOrd="0" presId="urn:microsoft.com/office/officeart/2005/8/layout/vList6"/>
    <dgm:cxn modelId="{23273EA1-F01F-41FD-B57C-2D8F2A4678B2}" type="presOf" srcId="{CF2FD3E7-BB35-4279-9D0F-7C3D54DF1D9A}" destId="{B361786B-AFE2-4334-BF65-F1517E1C229E}" srcOrd="0" destOrd="0" presId="urn:microsoft.com/office/officeart/2005/8/layout/vList6"/>
    <dgm:cxn modelId="{F0B2148B-3841-4A05-9213-7780417977E3}" type="presOf" srcId="{6313640E-58E2-442C-B354-60AF54F45D29}" destId="{95FC561F-DD88-4FB3-9617-00B4057BBFE6}" srcOrd="0" destOrd="0" presId="urn:microsoft.com/office/officeart/2005/8/layout/vList6"/>
    <dgm:cxn modelId="{A7F658EF-EF96-469A-8A11-629E5D23C5DA}" type="presOf" srcId="{ADC41F4A-1DFC-446A-AEEC-2AF539A3CAE7}" destId="{7DEF80A1-A42D-46D8-965F-7E9D02606546}" srcOrd="0" destOrd="0" presId="urn:microsoft.com/office/officeart/2005/8/layout/vList6"/>
    <dgm:cxn modelId="{A4F3F34D-9345-48F4-9BCE-29A995BA9171}" type="presOf" srcId="{0939A97D-3067-4A79-BC33-21C983123E0C}" destId="{9EEE37B5-4E27-4D55-BA9A-2EB7585E1FEF}" srcOrd="0" destOrd="0" presId="urn:microsoft.com/office/officeart/2005/8/layout/vList6"/>
    <dgm:cxn modelId="{F1D49282-EE2F-4B41-B792-2ED9AB5BD037}" type="presOf" srcId="{10C8224C-9860-4433-A3B1-42BF8B6AE9D1}" destId="{6DEEF12F-EDDB-408A-B2B9-6032C13551F9}" srcOrd="0" destOrd="0" presId="urn:microsoft.com/office/officeart/2005/8/layout/vList6"/>
    <dgm:cxn modelId="{1C7F8E75-9777-4E8A-91E2-21753F47DA4C}" srcId="{EA30E311-3EC5-4EA4-9119-630F7F098399}" destId="{446DD74A-6A2B-45DE-95F7-A97ECEC48D4F}" srcOrd="3" destOrd="0" parTransId="{BC307F52-69BA-42DC-A074-01A42DCE9AD9}" sibTransId="{A5721407-19E0-49EF-887D-715490C5DCCC}"/>
    <dgm:cxn modelId="{D2D728AF-D10F-4BB1-9D54-616806F2DAFE}" srcId="{EA30E311-3EC5-4EA4-9119-630F7F098399}" destId="{10C8224C-9860-4433-A3B1-42BF8B6AE9D1}" srcOrd="5" destOrd="0" parTransId="{2E9D943A-CF37-4E12-B4C6-3578A572E863}" sibTransId="{A755113C-1DC1-4A61-8BA1-A744CBBD7AED}"/>
    <dgm:cxn modelId="{7D3C8C8D-2D94-4C49-A21B-53099426DD8E}" srcId="{CF2FD3E7-BB35-4279-9D0F-7C3D54DF1D9A}" destId="{0939A97D-3067-4A79-BC33-21C983123E0C}" srcOrd="0" destOrd="0" parTransId="{D1BC224E-E0AD-4199-A6FB-F1D40400D4F7}" sibTransId="{AFDE2725-8836-4197-93AB-055DA2EDF62E}"/>
    <dgm:cxn modelId="{B48B663F-08CA-45B7-A581-9694D290F2C2}" srcId="{1DFB7E35-7C85-4A73-8053-2F49CA198ECE}" destId="{ADC41F4A-1DFC-446A-AEEC-2AF539A3CAE7}" srcOrd="0" destOrd="0" parTransId="{75AB5D40-38EC-4248-89FF-2FAB1FCCEF68}" sibTransId="{1328E788-3950-495E-92F8-C20009A6BAB3}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E6020B73-1CB9-4A5A-9851-DA22011073D2}" type="presOf" srcId="{96E34CAE-31A8-43B1-8F76-AC1B7946964E}" destId="{3058D4E5-DCEB-468A-8357-9D1F4422E58B}" srcOrd="0" destOrd="0" presId="urn:microsoft.com/office/officeart/2005/8/layout/vList6"/>
    <dgm:cxn modelId="{B4DC8672-4E25-4F6B-B2B6-7B28FB47868C}" srcId="{446DD74A-6A2B-45DE-95F7-A97ECEC48D4F}" destId="{96E34CAE-31A8-43B1-8F76-AC1B7946964E}" srcOrd="0" destOrd="0" parTransId="{E764D62A-E434-4FCB-8193-C3BE06AB06D9}" sibTransId="{54A05395-954C-4397-B149-766303511548}"/>
    <dgm:cxn modelId="{B9BD0617-3B68-4D72-8B30-2D96DB3CB12C}" srcId="{9F8EC031-6AFD-4FB4-A593-379F2D80BCD3}" destId="{E6502CF0-370C-48A0-81A5-7711F4398821}" srcOrd="0" destOrd="0" parTransId="{F4F55CB9-D8CC-44AA-8C76-5C068ABA2714}" sibTransId="{5911B5D4-8127-488A-8AF2-386F6FA00F02}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740CE692-3C82-4B6A-B77F-E251A8005FDC}" srcId="{EA30E311-3EC5-4EA4-9119-630F7F098399}" destId="{6313640E-58E2-442C-B354-60AF54F45D29}" srcOrd="4" destOrd="0" parTransId="{53103127-7277-41BF-81D9-EA1014F327EA}" sibTransId="{55AE513B-C855-4E6D-9170-8B6278B65DB9}"/>
    <dgm:cxn modelId="{5B1F1B9A-0292-4779-ADFA-6CD1781FFAD5}" type="presOf" srcId="{9F8EC031-6AFD-4FB4-A593-379F2D80BCD3}" destId="{C4BE91D6-1EE0-4E4D-BB69-9D57C2B1C5BB}" srcOrd="0" destOrd="0" presId="urn:microsoft.com/office/officeart/2005/8/layout/vList6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D381EBF0-DB6E-4850-BE9F-D829EFFF814E}" srcId="{10C8224C-9860-4433-A3B1-42BF8B6AE9D1}" destId="{1B246DD4-7814-4D5E-ABC0-54D7B60870ED}" srcOrd="0" destOrd="0" parTransId="{7D557A8A-D580-4FF4-A2DB-F7FD3C127785}" sibTransId="{AB76FAA2-BAFA-4B1C-A68C-4D6015CC4488}"/>
    <dgm:cxn modelId="{721925E3-F9BB-4C9D-AD33-0178D0787B07}" type="presOf" srcId="{446DD74A-6A2B-45DE-95F7-A97ECEC48D4F}" destId="{D95AC4A5-B2F0-43FF-A2C6-9AD3DFC0D103}" srcOrd="0" destOrd="0" presId="urn:microsoft.com/office/officeart/2005/8/layout/vList6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9780ECF3-657E-4DC8-82C4-6B4E72F188A3}" srcId="{6313640E-58E2-442C-B354-60AF54F45D29}" destId="{D7A01BD0-8113-426F-A85E-C5925FCF26AF}" srcOrd="0" destOrd="0" parTransId="{5E0C9294-D67B-46C3-8966-E3EFD56EE4D4}" sibTransId="{E9AB2EE8-B27C-47A4-B4E6-54992A8E6FC5}"/>
    <dgm:cxn modelId="{C55965AA-B89F-4DF2-A8D0-2601B3B808EA}" type="presOf" srcId="{E6502CF0-370C-48A0-81A5-7711F4398821}" destId="{10C1AA31-A224-4AD6-B808-B71955D10EF6}" srcOrd="0" destOrd="0" presId="urn:microsoft.com/office/officeart/2005/8/layout/vList6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  <dgm:cxn modelId="{5C653A86-FD05-43FB-859A-7C1B9F149FA5}" type="presParOf" srcId="{C7FCA99D-86B9-4352-9213-2FB0ECF0628B}" destId="{B0473B59-42B7-4CB5-BBC2-5C87C0142357}" srcOrd="3" destOrd="0" presId="urn:microsoft.com/office/officeart/2005/8/layout/vList6"/>
    <dgm:cxn modelId="{2169B5CB-898A-4C20-A296-8B19AB9CC95C}" type="presParOf" srcId="{C7FCA99D-86B9-4352-9213-2FB0ECF0628B}" destId="{8B53C0F2-E176-4E3C-BAAA-2F9E49C5AD75}" srcOrd="4" destOrd="0" presId="urn:microsoft.com/office/officeart/2005/8/layout/vList6"/>
    <dgm:cxn modelId="{DB420F1E-FE54-434B-84D0-571493FB7E02}" type="presParOf" srcId="{8B53C0F2-E176-4E3C-BAAA-2F9E49C5AD75}" destId="{C4BE91D6-1EE0-4E4D-BB69-9D57C2B1C5BB}" srcOrd="0" destOrd="0" presId="urn:microsoft.com/office/officeart/2005/8/layout/vList6"/>
    <dgm:cxn modelId="{AD563D8E-2133-423D-9966-73C402BA2C6E}" type="presParOf" srcId="{8B53C0F2-E176-4E3C-BAAA-2F9E49C5AD75}" destId="{10C1AA31-A224-4AD6-B808-B71955D10EF6}" srcOrd="1" destOrd="0" presId="urn:microsoft.com/office/officeart/2005/8/layout/vList6"/>
    <dgm:cxn modelId="{B6056692-45BE-4547-854E-7BCB9075F1F7}" type="presParOf" srcId="{C7FCA99D-86B9-4352-9213-2FB0ECF0628B}" destId="{5DE8A1B5-A910-411B-91E4-45E026A841B1}" srcOrd="5" destOrd="0" presId="urn:microsoft.com/office/officeart/2005/8/layout/vList6"/>
    <dgm:cxn modelId="{FFB5DB51-F42A-4D0A-A539-8919F754A83E}" type="presParOf" srcId="{C7FCA99D-86B9-4352-9213-2FB0ECF0628B}" destId="{98076669-E83C-4516-9099-43A0654CEB41}" srcOrd="6" destOrd="0" presId="urn:microsoft.com/office/officeart/2005/8/layout/vList6"/>
    <dgm:cxn modelId="{A9392187-03ED-4EA9-904B-8E65E5CBD9DC}" type="presParOf" srcId="{98076669-E83C-4516-9099-43A0654CEB41}" destId="{D95AC4A5-B2F0-43FF-A2C6-9AD3DFC0D103}" srcOrd="0" destOrd="0" presId="urn:microsoft.com/office/officeart/2005/8/layout/vList6"/>
    <dgm:cxn modelId="{64722D2C-B9EC-4525-954D-593AE7DA763F}" type="presParOf" srcId="{98076669-E83C-4516-9099-43A0654CEB41}" destId="{3058D4E5-DCEB-468A-8357-9D1F4422E58B}" srcOrd="1" destOrd="0" presId="urn:microsoft.com/office/officeart/2005/8/layout/vList6"/>
    <dgm:cxn modelId="{45D9AEA7-3852-4B5D-A7C1-82757C3D370D}" type="presParOf" srcId="{C7FCA99D-86B9-4352-9213-2FB0ECF0628B}" destId="{3EB9ACCD-F58A-45DA-8261-B121CBF9B056}" srcOrd="7" destOrd="0" presId="urn:microsoft.com/office/officeart/2005/8/layout/vList6"/>
    <dgm:cxn modelId="{3955D64B-463A-40B4-B011-0C07BBB3F848}" type="presParOf" srcId="{C7FCA99D-86B9-4352-9213-2FB0ECF0628B}" destId="{A7C2D6EE-A7BD-4B6B-A510-99AC84DA2AD3}" srcOrd="8" destOrd="0" presId="urn:microsoft.com/office/officeart/2005/8/layout/vList6"/>
    <dgm:cxn modelId="{98D2E898-0E28-4D23-B4A9-1D17750EB259}" type="presParOf" srcId="{A7C2D6EE-A7BD-4B6B-A510-99AC84DA2AD3}" destId="{95FC561F-DD88-4FB3-9617-00B4057BBFE6}" srcOrd="0" destOrd="0" presId="urn:microsoft.com/office/officeart/2005/8/layout/vList6"/>
    <dgm:cxn modelId="{B59944D8-7977-4B5D-9615-B707546C069F}" type="presParOf" srcId="{A7C2D6EE-A7BD-4B6B-A510-99AC84DA2AD3}" destId="{BF9293EC-C538-44C7-A369-27DC9D4266F2}" srcOrd="1" destOrd="0" presId="urn:microsoft.com/office/officeart/2005/8/layout/vList6"/>
    <dgm:cxn modelId="{CEA673EE-760E-44DC-A280-E982D0D37EC8}" type="presParOf" srcId="{C7FCA99D-86B9-4352-9213-2FB0ECF0628B}" destId="{C0016B9F-8EE3-403D-B92C-EA8C6E6B2B0E}" srcOrd="9" destOrd="0" presId="urn:microsoft.com/office/officeart/2005/8/layout/vList6"/>
    <dgm:cxn modelId="{AB702849-A171-45FB-8343-C6FE83B6250B}" type="presParOf" srcId="{C7FCA99D-86B9-4352-9213-2FB0ECF0628B}" destId="{739D0F33-5231-4E4A-8D53-FFB4202A0013}" srcOrd="10" destOrd="0" presId="urn:microsoft.com/office/officeart/2005/8/layout/vList6"/>
    <dgm:cxn modelId="{6ABDDCDF-40C4-4ECB-8D86-1E785418C663}" type="presParOf" srcId="{739D0F33-5231-4E4A-8D53-FFB4202A0013}" destId="{6DEEF12F-EDDB-408A-B2B9-6032C13551F9}" srcOrd="0" destOrd="0" presId="urn:microsoft.com/office/officeart/2005/8/layout/vList6"/>
    <dgm:cxn modelId="{85744FC6-C1A2-4CFE-B773-E83B2802C58A}" type="presParOf" srcId="{739D0F33-5231-4E4A-8D53-FFB4202A0013}" destId="{3887ACB7-176F-4881-B79E-9061C98690E6}" srcOrd="1" destOrd="0" presId="urn:microsoft.com/office/officeart/2005/8/layout/vList6"/>
    <dgm:cxn modelId="{E169406C-89A7-4412-B41B-63F4A2ABBC0F}" type="presParOf" srcId="{C7FCA99D-86B9-4352-9213-2FB0ECF0628B}" destId="{9126FB9B-717E-4178-98B1-E6860EBB7C28}" srcOrd="11" destOrd="0" presId="urn:microsoft.com/office/officeart/2005/8/layout/vList6"/>
    <dgm:cxn modelId="{3F1595F5-B2B7-4C86-AA44-96011E5B6CFF}" type="presParOf" srcId="{C7FCA99D-86B9-4352-9213-2FB0ECF0628B}" destId="{A7FC4B99-E584-4633-9EB4-DCE7BF31D29E}" srcOrd="12" destOrd="0" presId="urn:microsoft.com/office/officeart/2005/8/layout/vList6"/>
    <dgm:cxn modelId="{42D5679B-509A-45D4-8A83-8C595EFC64F2}" type="presParOf" srcId="{A7FC4B99-E584-4633-9EB4-DCE7BF31D29E}" destId="{B361786B-AFE2-4334-BF65-F1517E1C229E}" srcOrd="0" destOrd="0" presId="urn:microsoft.com/office/officeart/2005/8/layout/vList6"/>
    <dgm:cxn modelId="{C659B7E8-3C26-4D9B-923F-DF962E7AA327}" type="presParOf" srcId="{A7FC4B99-E584-4633-9EB4-DCE7BF31D29E}" destId="{9EEE37B5-4E27-4D55-BA9A-2EB7585E1FEF}" srcOrd="1" destOrd="0" presId="urn:microsoft.com/office/officeart/2005/8/layout/vList6"/>
    <dgm:cxn modelId="{AB91199C-40A2-4D29-8F46-B557E9F8D528}" type="presParOf" srcId="{C7FCA99D-86B9-4352-9213-2FB0ECF0628B}" destId="{07945417-248C-4BD7-8D7D-3706515B01AC}" srcOrd="13" destOrd="0" presId="urn:microsoft.com/office/officeart/2005/8/layout/vList6"/>
    <dgm:cxn modelId="{1A28F761-1ADB-423D-84EC-E2A6ED266BA5}" type="presParOf" srcId="{C7FCA99D-86B9-4352-9213-2FB0ECF0628B}" destId="{C3C462E0-AEBA-42F4-B9D4-06483CCCAAE1}" srcOrd="14" destOrd="0" presId="urn:microsoft.com/office/officeart/2005/8/layout/vList6"/>
    <dgm:cxn modelId="{4EC08C7F-7FF4-4858-91B0-8AA6E1144D06}" type="presParOf" srcId="{C3C462E0-AEBA-42F4-B9D4-06483CCCAAE1}" destId="{0CAACB96-C42D-4CF7-BCC8-5A717BC41025}" srcOrd="0" destOrd="0" presId="urn:microsoft.com/office/officeart/2005/8/layout/vList6"/>
    <dgm:cxn modelId="{8A4AD07C-83A6-4C0E-AAAA-D874314878EC}" type="presParOf" srcId="{C3C462E0-AEBA-42F4-B9D4-06483CCCAAE1}" destId="{7DEF80A1-A42D-46D8-965F-7E9D026065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D186-6D4A-4C96-BBD1-7D9DF1EAFD50}">
      <dsp:nvSpPr>
        <dsp:cNvPr id="0" name=""/>
        <dsp:cNvSpPr/>
      </dsp:nvSpPr>
      <dsp:spPr>
        <a:xfrm>
          <a:off x="1661870" y="1655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75126"/>
        <a:ext cx="7277682" cy="440823"/>
      </dsp:txXfrm>
    </dsp:sp>
    <dsp:sp modelId="{20E09EA1-CDA3-40EE-BCA8-B0E5DC34AC9C}">
      <dsp:nvSpPr>
        <dsp:cNvPr id="0" name=""/>
        <dsp:cNvSpPr/>
      </dsp:nvSpPr>
      <dsp:spPr>
        <a:xfrm>
          <a:off x="747455" y="1655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30347"/>
        <a:ext cx="857031" cy="530381"/>
      </dsp:txXfrm>
    </dsp:sp>
    <dsp:sp modelId="{B2734942-16D9-4968-B8C6-927DB7D64D9C}">
      <dsp:nvSpPr>
        <dsp:cNvPr id="0" name=""/>
        <dsp:cNvSpPr/>
      </dsp:nvSpPr>
      <dsp:spPr>
        <a:xfrm>
          <a:off x="1661870" y="648197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Tạo biểu đồ cơ bản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721668"/>
        <a:ext cx="7277682" cy="440823"/>
      </dsp:txXfrm>
    </dsp:sp>
    <dsp:sp modelId="{C4A8337B-973E-4211-A1BC-434C076692C0}">
      <dsp:nvSpPr>
        <dsp:cNvPr id="0" name=""/>
        <dsp:cNvSpPr/>
      </dsp:nvSpPr>
      <dsp:spPr>
        <a:xfrm>
          <a:off x="747455" y="648197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90359"/>
                <a:satOff val="-1890"/>
                <a:lumOff val="105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676889"/>
        <a:ext cx="857031" cy="530381"/>
      </dsp:txXfrm>
    </dsp:sp>
    <dsp:sp modelId="{10C1AA31-A224-4AD6-B808-B71955D10EF6}">
      <dsp:nvSpPr>
        <dsp:cNvPr id="0" name=""/>
        <dsp:cNvSpPr/>
      </dsp:nvSpPr>
      <dsp:spPr>
        <a:xfrm>
          <a:off x="1661870" y="1294739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kích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cỡ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1368210"/>
        <a:ext cx="7277682" cy="440823"/>
      </dsp:txXfrm>
    </dsp:sp>
    <dsp:sp modelId="{C4BE91D6-1EE0-4E4D-BB69-9D57C2B1C5BB}">
      <dsp:nvSpPr>
        <dsp:cNvPr id="0" name=""/>
        <dsp:cNvSpPr/>
      </dsp:nvSpPr>
      <dsp:spPr>
        <a:xfrm>
          <a:off x="747455" y="1294739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1323431"/>
        <a:ext cx="857031" cy="530381"/>
      </dsp:txXfrm>
    </dsp:sp>
    <dsp:sp modelId="{3058D4E5-DCEB-468A-8357-9D1F4422E58B}">
      <dsp:nvSpPr>
        <dsp:cNvPr id="0" name=""/>
        <dsp:cNvSpPr/>
      </dsp:nvSpPr>
      <dsp:spPr>
        <a:xfrm>
          <a:off x="1661870" y="1941281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1200" kern="1200" dirty="0"/>
        </a:p>
      </dsp:txBody>
      <dsp:txXfrm>
        <a:off x="1661870" y="2014752"/>
        <a:ext cx="7277682" cy="440823"/>
      </dsp:txXfrm>
    </dsp:sp>
    <dsp:sp modelId="{D95AC4A5-B2F0-43FF-A2C6-9AD3DFC0D103}">
      <dsp:nvSpPr>
        <dsp:cNvPr id="0" name=""/>
        <dsp:cNvSpPr/>
      </dsp:nvSpPr>
      <dsp:spPr>
        <a:xfrm>
          <a:off x="747455" y="1941281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71077"/>
                <a:satOff val="-5670"/>
                <a:lumOff val="315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1077"/>
                <a:satOff val="-5670"/>
                <a:lumOff val="315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1077"/>
                <a:satOff val="-5670"/>
                <a:lumOff val="315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1969973"/>
        <a:ext cx="857031" cy="530381"/>
      </dsp:txXfrm>
    </dsp:sp>
    <dsp:sp modelId="{BF9293EC-C538-44C7-A369-27DC9D4266F2}">
      <dsp:nvSpPr>
        <dsp:cNvPr id="0" name=""/>
        <dsp:cNvSpPr/>
      </dsp:nvSpPr>
      <dsp:spPr>
        <a:xfrm>
          <a:off x="1661870" y="2587823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Pie</a:t>
          </a:r>
          <a:endParaRPr lang="en-US" sz="1600" kern="1200" dirty="0"/>
        </a:p>
      </dsp:txBody>
      <dsp:txXfrm>
        <a:off x="1661870" y="2661294"/>
        <a:ext cx="7277682" cy="440823"/>
      </dsp:txXfrm>
    </dsp:sp>
    <dsp:sp modelId="{95FC561F-DD88-4FB3-9617-00B4057BBFE6}">
      <dsp:nvSpPr>
        <dsp:cNvPr id="0" name=""/>
        <dsp:cNvSpPr/>
      </dsp:nvSpPr>
      <dsp:spPr>
        <a:xfrm>
          <a:off x="747455" y="2587823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2616515"/>
        <a:ext cx="857031" cy="530381"/>
      </dsp:txXfrm>
    </dsp:sp>
    <dsp:sp modelId="{3887ACB7-176F-4881-B79E-9061C98690E6}">
      <dsp:nvSpPr>
        <dsp:cNvPr id="0" name=""/>
        <dsp:cNvSpPr/>
      </dsp:nvSpPr>
      <dsp:spPr>
        <a:xfrm>
          <a:off x="1661870" y="3234365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1600" kern="1200" dirty="0"/>
        </a:p>
      </dsp:txBody>
      <dsp:txXfrm>
        <a:off x="1661870" y="3307836"/>
        <a:ext cx="7277682" cy="440823"/>
      </dsp:txXfrm>
    </dsp:sp>
    <dsp:sp modelId="{6DEEF12F-EDDB-408A-B2B9-6032C13551F9}">
      <dsp:nvSpPr>
        <dsp:cNvPr id="0" name=""/>
        <dsp:cNvSpPr/>
      </dsp:nvSpPr>
      <dsp:spPr>
        <a:xfrm>
          <a:off x="747455" y="3234365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71077"/>
                <a:satOff val="-5670"/>
                <a:lumOff val="315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1077"/>
                <a:satOff val="-5670"/>
                <a:lumOff val="315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1077"/>
                <a:satOff val="-5670"/>
                <a:lumOff val="315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3263057"/>
        <a:ext cx="857031" cy="530381"/>
      </dsp:txXfrm>
    </dsp:sp>
    <dsp:sp modelId="{9EEE37B5-4E27-4D55-BA9A-2EB7585E1FEF}">
      <dsp:nvSpPr>
        <dsp:cNvPr id="0" name=""/>
        <dsp:cNvSpPr/>
      </dsp:nvSpPr>
      <dsp:spPr>
        <a:xfrm>
          <a:off x="1661870" y="3880907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Combo Chart</a:t>
          </a:r>
          <a:endParaRPr lang="en-US" sz="2600" kern="1200" dirty="0"/>
        </a:p>
      </dsp:txBody>
      <dsp:txXfrm>
        <a:off x="1661870" y="3954378"/>
        <a:ext cx="7277682" cy="440823"/>
      </dsp:txXfrm>
    </dsp:sp>
    <dsp:sp modelId="{B361786B-AFE2-4334-BF65-F1517E1C229E}">
      <dsp:nvSpPr>
        <dsp:cNvPr id="0" name=""/>
        <dsp:cNvSpPr/>
      </dsp:nvSpPr>
      <dsp:spPr>
        <a:xfrm>
          <a:off x="747455" y="3880907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3909599"/>
        <a:ext cx="857031" cy="530381"/>
      </dsp:txXfrm>
    </dsp:sp>
    <dsp:sp modelId="{7DEF80A1-A42D-46D8-965F-7E9D02606546}">
      <dsp:nvSpPr>
        <dsp:cNvPr id="0" name=""/>
        <dsp:cNvSpPr/>
      </dsp:nvSpPr>
      <dsp:spPr>
        <a:xfrm>
          <a:off x="1661870" y="4527449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(Custom Chart Templates)</a:t>
          </a:r>
          <a:endParaRPr lang="en-US" sz="2600" kern="1200" dirty="0"/>
        </a:p>
      </dsp:txBody>
      <dsp:txXfrm>
        <a:off x="1661870" y="4600920"/>
        <a:ext cx="7277682" cy="440823"/>
      </dsp:txXfrm>
    </dsp:sp>
    <dsp:sp modelId="{0CAACB96-C42D-4CF7-BCC8-5A717BC41025}">
      <dsp:nvSpPr>
        <dsp:cNvPr id="0" name=""/>
        <dsp:cNvSpPr/>
      </dsp:nvSpPr>
      <dsp:spPr>
        <a:xfrm>
          <a:off x="747455" y="4527449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90359"/>
                <a:satOff val="-1890"/>
                <a:lumOff val="105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4556141"/>
        <a:ext cx="857031" cy="530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D186-6D4A-4C96-BBD1-7D9DF1EAFD50}">
      <dsp:nvSpPr>
        <dsp:cNvPr id="0" name=""/>
        <dsp:cNvSpPr/>
      </dsp:nvSpPr>
      <dsp:spPr>
        <a:xfrm>
          <a:off x="1661870" y="1655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Tạo đường xu hướng (Chart Trendline)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75126"/>
        <a:ext cx="7277682" cy="440823"/>
      </dsp:txXfrm>
    </dsp:sp>
    <dsp:sp modelId="{20E09EA1-CDA3-40EE-BCA8-B0E5DC34AC9C}">
      <dsp:nvSpPr>
        <dsp:cNvPr id="0" name=""/>
        <dsp:cNvSpPr/>
      </dsp:nvSpPr>
      <dsp:spPr>
        <a:xfrm>
          <a:off x="747455" y="1655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30347"/>
        <a:ext cx="857031" cy="530381"/>
      </dsp:txXfrm>
    </dsp:sp>
    <dsp:sp modelId="{B2734942-16D9-4968-B8C6-927DB7D64D9C}">
      <dsp:nvSpPr>
        <dsp:cNvPr id="0" name=""/>
        <dsp:cNvSpPr/>
      </dsp:nvSpPr>
      <dsp:spPr>
        <a:xfrm>
          <a:off x="1661870" y="648197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721668"/>
        <a:ext cx="7277682" cy="440823"/>
      </dsp:txXfrm>
    </dsp:sp>
    <dsp:sp modelId="{C4A8337B-973E-4211-A1BC-434C076692C0}">
      <dsp:nvSpPr>
        <dsp:cNvPr id="0" name=""/>
        <dsp:cNvSpPr/>
      </dsp:nvSpPr>
      <dsp:spPr>
        <a:xfrm>
          <a:off x="747455" y="648197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90359"/>
                <a:satOff val="-1890"/>
                <a:lumOff val="105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676889"/>
        <a:ext cx="857031" cy="530381"/>
      </dsp:txXfrm>
    </dsp:sp>
    <dsp:sp modelId="{10C1AA31-A224-4AD6-B808-B71955D10EF6}">
      <dsp:nvSpPr>
        <dsp:cNvPr id="0" name=""/>
        <dsp:cNvSpPr/>
      </dsp:nvSpPr>
      <dsp:spPr>
        <a:xfrm>
          <a:off x="1661870" y="1294739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Sparklines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1368210"/>
        <a:ext cx="7277682" cy="440823"/>
      </dsp:txXfrm>
    </dsp:sp>
    <dsp:sp modelId="{C4BE91D6-1EE0-4E4D-BB69-9D57C2B1C5BB}">
      <dsp:nvSpPr>
        <dsp:cNvPr id="0" name=""/>
        <dsp:cNvSpPr/>
      </dsp:nvSpPr>
      <dsp:spPr>
        <a:xfrm>
          <a:off x="747455" y="1294739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1323431"/>
        <a:ext cx="857031" cy="530381"/>
      </dsp:txXfrm>
    </dsp:sp>
    <dsp:sp modelId="{3058D4E5-DCEB-468A-8357-9D1F4422E58B}">
      <dsp:nvSpPr>
        <dsp:cNvPr id="0" name=""/>
        <dsp:cNvSpPr/>
      </dsp:nvSpPr>
      <dsp:spPr>
        <a:xfrm>
          <a:off x="1661870" y="1941281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Quick Analysis Tool</a:t>
          </a:r>
          <a:endParaRPr lang="en-US" sz="1200" kern="1200" dirty="0"/>
        </a:p>
      </dsp:txBody>
      <dsp:txXfrm>
        <a:off x="1661870" y="2014752"/>
        <a:ext cx="7277682" cy="440823"/>
      </dsp:txXfrm>
    </dsp:sp>
    <dsp:sp modelId="{D95AC4A5-B2F0-43FF-A2C6-9AD3DFC0D103}">
      <dsp:nvSpPr>
        <dsp:cNvPr id="0" name=""/>
        <dsp:cNvSpPr/>
      </dsp:nvSpPr>
      <dsp:spPr>
        <a:xfrm>
          <a:off x="747455" y="1941281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71077"/>
                <a:satOff val="-5670"/>
                <a:lumOff val="315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1077"/>
                <a:satOff val="-5670"/>
                <a:lumOff val="315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1077"/>
                <a:satOff val="-5670"/>
                <a:lumOff val="315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1969973"/>
        <a:ext cx="857031" cy="530381"/>
      </dsp:txXfrm>
    </dsp:sp>
    <dsp:sp modelId="{BF9293EC-C538-44C7-A369-27DC9D4266F2}">
      <dsp:nvSpPr>
        <dsp:cNvPr id="0" name=""/>
        <dsp:cNvSpPr/>
      </dsp:nvSpPr>
      <dsp:spPr>
        <a:xfrm>
          <a:off x="1661870" y="2587823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(Shapes)</a:t>
          </a:r>
          <a:endParaRPr lang="en-US" sz="1600" kern="1200" dirty="0"/>
        </a:p>
      </dsp:txBody>
      <dsp:txXfrm>
        <a:off x="1661870" y="2661294"/>
        <a:ext cx="7277682" cy="440823"/>
      </dsp:txXfrm>
    </dsp:sp>
    <dsp:sp modelId="{95FC561F-DD88-4FB3-9617-00B4057BBFE6}">
      <dsp:nvSpPr>
        <dsp:cNvPr id="0" name=""/>
        <dsp:cNvSpPr/>
      </dsp:nvSpPr>
      <dsp:spPr>
        <a:xfrm>
          <a:off x="747455" y="2587823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2616515"/>
        <a:ext cx="857031" cy="530381"/>
      </dsp:txXfrm>
    </dsp:sp>
    <dsp:sp modelId="{3887ACB7-176F-4881-B79E-9061C98690E6}">
      <dsp:nvSpPr>
        <dsp:cNvPr id="0" name=""/>
        <dsp:cNvSpPr/>
      </dsp:nvSpPr>
      <dsp:spPr>
        <a:xfrm>
          <a:off x="1661870" y="3234365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Hiệu chỉnh các đối tượng đồ họa</a:t>
          </a:r>
          <a:endParaRPr lang="en-US" sz="1600" kern="1200" dirty="0"/>
        </a:p>
      </dsp:txBody>
      <dsp:txXfrm>
        <a:off x="1661870" y="3307836"/>
        <a:ext cx="7277682" cy="440823"/>
      </dsp:txXfrm>
    </dsp:sp>
    <dsp:sp modelId="{6DEEF12F-EDDB-408A-B2B9-6032C13551F9}">
      <dsp:nvSpPr>
        <dsp:cNvPr id="0" name=""/>
        <dsp:cNvSpPr/>
      </dsp:nvSpPr>
      <dsp:spPr>
        <a:xfrm>
          <a:off x="747455" y="3234365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71077"/>
                <a:satOff val="-5670"/>
                <a:lumOff val="315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1077"/>
                <a:satOff val="-5670"/>
                <a:lumOff val="315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1077"/>
                <a:satOff val="-5670"/>
                <a:lumOff val="315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3263057"/>
        <a:ext cx="857031" cy="530381"/>
      </dsp:txXfrm>
    </dsp:sp>
    <dsp:sp modelId="{9EEE37B5-4E27-4D55-BA9A-2EB7585E1FEF}">
      <dsp:nvSpPr>
        <dsp:cNvPr id="0" name=""/>
        <dsp:cNvSpPr/>
      </dsp:nvSpPr>
      <dsp:spPr>
        <a:xfrm>
          <a:off x="1661870" y="3880907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Chèn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Watermark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nền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endParaRPr lang="en-US" sz="2600" kern="1200" dirty="0"/>
        </a:p>
      </dsp:txBody>
      <dsp:txXfrm>
        <a:off x="1661870" y="3954378"/>
        <a:ext cx="7277682" cy="440823"/>
      </dsp:txXfrm>
    </dsp:sp>
    <dsp:sp modelId="{B361786B-AFE2-4334-BF65-F1517E1C229E}">
      <dsp:nvSpPr>
        <dsp:cNvPr id="0" name=""/>
        <dsp:cNvSpPr/>
      </dsp:nvSpPr>
      <dsp:spPr>
        <a:xfrm>
          <a:off x="747455" y="3880907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3909599"/>
        <a:ext cx="857031" cy="530381"/>
      </dsp:txXfrm>
    </dsp:sp>
    <dsp:sp modelId="{7DEF80A1-A42D-46D8-965F-7E9D02606546}">
      <dsp:nvSpPr>
        <dsp:cNvPr id="0" name=""/>
        <dsp:cNvSpPr/>
      </dsp:nvSpPr>
      <dsp:spPr>
        <a:xfrm>
          <a:off x="1661870" y="4527449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SmartArt Graphics</a:t>
          </a:r>
          <a:endParaRPr lang="en-US" sz="2600" kern="1200" dirty="0"/>
        </a:p>
      </dsp:txBody>
      <dsp:txXfrm>
        <a:off x="1661870" y="4600920"/>
        <a:ext cx="7277682" cy="440823"/>
      </dsp:txXfrm>
    </dsp:sp>
    <dsp:sp modelId="{0CAACB96-C42D-4CF7-BCC8-5A717BC41025}">
      <dsp:nvSpPr>
        <dsp:cNvPr id="0" name=""/>
        <dsp:cNvSpPr/>
      </dsp:nvSpPr>
      <dsp:spPr>
        <a:xfrm>
          <a:off x="747455" y="4527449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90359"/>
                <a:satOff val="-1890"/>
                <a:lumOff val="105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4556141"/>
        <a:ext cx="857031" cy="53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26533-136C-4518-AC3D-F92DFD174A4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8D34-C20C-4FE6-AAC2-090C025A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9595" y="1738252"/>
            <a:ext cx="8016213" cy="1303438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595" y="3367676"/>
            <a:ext cx="7946143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08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9347200" cy="711200"/>
          </a:xfrm>
        </p:spPr>
        <p:txBody>
          <a:bodyPr/>
          <a:lstStyle>
            <a:lvl1pPr>
              <a:defRPr b="0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498600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CFD92D61-1C59-47D3-9837-6CE91A4F71FE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C415EBCC-6003-428A-B789-69BCB49FCB58}" type="datetime1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A2C3F7D0-1957-40C6-9152-73C00588B619}" type="datetime1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08EAB93-8CA5-41EC-A7E9-33F5B892D6AF}" type="datetime1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7409" y="6324599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141117"/>
            <a:ext cx="10972800" cy="4989737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solidFill>
                  <a:schemeClr val="tx1"/>
                </a:solidFill>
                <a:latin typeface="+mn-lt"/>
                <a:cs typeface="Segoe Light"/>
              </a:defRPr>
            </a:lvl1pPr>
            <a:lvl2pPr marL="1066773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latin typeface="+mn-lt"/>
                <a:cs typeface="Segoe Light"/>
              </a:defRPr>
            </a:lvl2pPr>
            <a:lvl3pPr marL="1676358" indent="-457189">
              <a:buClr>
                <a:srgbClr val="0081C4"/>
              </a:buClr>
              <a:buSzPct val="70000"/>
              <a:buFont typeface="Wingdings" charset="2"/>
              <a:buChar char="§"/>
              <a:defRPr sz="2400">
                <a:latin typeface="+mn-lt"/>
                <a:cs typeface="Segoe Light"/>
              </a:defRPr>
            </a:lvl3pPr>
            <a:lvl4pPr marL="2209745" indent="-380990">
              <a:buClr>
                <a:srgbClr val="0081C4"/>
              </a:buClr>
              <a:buSzPct val="70000"/>
              <a:buFont typeface="Wingdings" charset="2"/>
              <a:buChar char="§"/>
              <a:defRPr sz="2133">
                <a:latin typeface="+mn-lt"/>
                <a:cs typeface="Segoe Light"/>
              </a:defRPr>
            </a:lvl4pPr>
            <a:lvl5pPr marL="2819330" indent="-380990">
              <a:buClr>
                <a:srgbClr val="0081C4"/>
              </a:buClr>
              <a:buSzPct val="70000"/>
              <a:buFont typeface="Wingdings" charset="2"/>
              <a:buChar char="§"/>
              <a:defRPr sz="1867">
                <a:latin typeface="+mn-lt"/>
                <a:cs typeface="Segoe 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24600"/>
            <a:ext cx="2844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fld id="{ADAEB911-DC0E-4B2A-819B-E6357F10F6E3}" type="datetime1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24600"/>
            <a:ext cx="3860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87409" y="6324600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rgbClr val="898989"/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62E-94FF-430C-BEE4-D8A96B5F062C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35200" y="381000"/>
            <a:ext cx="975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307" y="245368"/>
            <a:ext cx="1637732" cy="87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96912"/>
            <a:ext cx="1252810" cy="87937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BAD14B-C3AD-40F5-84F9-EE226707EC7E}" type="datetime1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148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86726" y="4254369"/>
            <a:ext cx="8016213" cy="1303438"/>
          </a:xfrm>
        </p:spPr>
        <p:txBody>
          <a:bodyPr/>
          <a:lstStyle/>
          <a:p>
            <a:pPr algn="l"/>
            <a:r>
              <a:rPr lang="en-US" dirty="0" smtClean="0"/>
              <a:t>MICROSOFT EXCEL 2013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6726" y="5325795"/>
            <a:ext cx="7946143" cy="914400"/>
          </a:xfrm>
        </p:spPr>
        <p:txBody>
          <a:bodyPr/>
          <a:lstStyle/>
          <a:p>
            <a:pPr algn="l"/>
            <a:r>
              <a:rPr lang="en-US" b="1" dirty="0" err="1"/>
              <a:t>Bài</a:t>
            </a:r>
            <a:r>
              <a:rPr lang="en-US" b="1" dirty="0"/>
              <a:t> 6: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họa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 smtClean="0"/>
              <a:t>đồ</a:t>
            </a:r>
            <a:endParaRPr lang="en-US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280" y1="40807" x2="84327" y2="87668"/>
                        <a14:foregroundMark x1="50331" y1="42377" x2="90728" y2="72870"/>
                        <a14:foregroundMark x1="55188" y1="44170" x2="68433" y2="41480"/>
                        <a14:foregroundMark x1="41280" y1="44170" x2="42163" y2="66368"/>
                        <a14:foregroundMark x1="46358" y1="58969" x2="64459" y2="88341"/>
                        <a14:foregroundMark x1="41943" y1="69507" x2="49007" y2="87220"/>
                        <a14:foregroundMark x1="50110" y1="88789" x2="67550" y2="95740"/>
                        <a14:foregroundMark x1="72185" y1="41480" x2="94040" y2="61211"/>
                        <a14:foregroundMark x1="80574" y1="44170" x2="90728" y2="52466"/>
                        <a14:foregroundMark x1="94702" y1="62780" x2="94481" y2="77578"/>
                        <a14:foregroundMark x1="73068" y1="96188" x2="89625" y2="85202"/>
                        <a14:foregroundMark x1="52318" y1="76457" x2="78808" y2="76906"/>
                        <a14:foregroundMark x1="61369" y1="56278" x2="78146" y2="64798"/>
                        <a14:foregroundMark x1="73731" y1="71076" x2="75717" y2="61659"/>
                        <a14:foregroundMark x1="72627" y1="39462" x2="81457" y2="42152"/>
                        <a14:foregroundMark x1="82781" y1="43049" x2="87638" y2="45964"/>
                        <a14:foregroundMark x1="40177" y1="59417" x2="39956" y2="68834"/>
                        <a14:foregroundMark x1="40177" y1="71749" x2="42605" y2="80942"/>
                        <a14:foregroundMark x1="9492" y1="6502" x2="32450" y2="32735"/>
                        <a14:foregroundMark x1="62693" y1="3139" x2="43929" y2="30045"/>
                        <a14:foregroundMark x1="7726" y1="67713" x2="35099" y2="40583"/>
                        <a14:backgroundMark x1="38411" y1="16816" x2="38411" y2="28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68" y="208275"/>
            <a:ext cx="4315427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238865"/>
            <a:ext cx="10972801" cy="4831735"/>
          </a:xfrm>
        </p:spPr>
        <p:txBody>
          <a:bodyPr/>
          <a:lstStyle/>
          <a:p>
            <a:pPr marL="914400" lvl="1" indent="-398463"/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 smtClean="0"/>
              <a:t>mới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series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series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D15431-63CD-499F-B4B2-4677C0B4215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96" y="3231693"/>
            <a:ext cx="5546738" cy="298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131" y="3654732"/>
            <a:ext cx="4297106" cy="203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8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445342"/>
            <a:ext cx="10972801" cy="4625258"/>
          </a:xfrm>
        </p:spPr>
        <p:txBody>
          <a:bodyPr/>
          <a:lstStyle/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series </a:t>
            </a:r>
            <a:r>
              <a:rPr lang="en-US" dirty="0" err="1"/>
              <a:t>trên</a:t>
            </a:r>
            <a:r>
              <a:rPr lang="en-US" dirty="0"/>
              <a:t> Plot </a:t>
            </a:r>
            <a:r>
              <a:rPr lang="en-US" dirty="0" smtClean="0"/>
              <a:t>Area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nhãn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smtClean="0"/>
              <a:t>X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khiển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rỗng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Hoán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60924E-E6E3-4DFE-94C7-707B454067DC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35" y="3480619"/>
            <a:ext cx="5380180" cy="1725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772" y="3267211"/>
            <a:ext cx="4754039" cy="215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2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445342"/>
            <a:ext cx="6292646" cy="4625258"/>
          </a:xfrm>
        </p:spPr>
        <p:txBody>
          <a:bodyPr/>
          <a:lstStyle/>
          <a:p>
            <a:pPr marL="361977" indent="-514350">
              <a:buFont typeface="+mj-lt"/>
              <a:buAutoNum type="arabicPeriod" startAt="7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Combo Chart </a:t>
            </a:r>
            <a:r>
              <a:rPr lang="en-US" dirty="0" smtClean="0"/>
              <a:t>(*)</a:t>
            </a:r>
          </a:p>
          <a:p>
            <a:pPr marL="838213" lvl="1" indent="-457200"/>
            <a:r>
              <a:rPr lang="pt-BR" dirty="0" smtClean="0"/>
              <a:t>Các thao tác với Combo Chart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series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Y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 smtClean="0"/>
              <a:t>hai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Combo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569D23-F191-489B-A0CD-E810284A1F91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549" y="3724275"/>
            <a:ext cx="4084747" cy="2619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56" y="2168046"/>
            <a:ext cx="4820944" cy="41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2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445342"/>
            <a:ext cx="5083277" cy="4625258"/>
          </a:xfrm>
        </p:spPr>
        <p:txBody>
          <a:bodyPr anchor="ctr"/>
          <a:lstStyle/>
          <a:p>
            <a:pPr marL="361977" indent="-514350">
              <a:buFont typeface="+mj-lt"/>
              <a:buAutoNum type="arabicPeriod" startAt="8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(Custom Chart Templates) </a:t>
            </a:r>
            <a:r>
              <a:rPr lang="en-US" dirty="0" smtClean="0"/>
              <a:t>(*)</a:t>
            </a:r>
          </a:p>
          <a:p>
            <a:pPr marL="838213" lvl="1" indent="-457200"/>
            <a:r>
              <a:rPr lang="pt-BR" dirty="0" smtClean="0"/>
              <a:t>Các thao tác với chart templates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 smtClean="0"/>
              <a:t>mẫu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 smtClean="0"/>
              <a:t>mẫu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371F75-36F9-430A-ADC3-E99AAA3577E1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865" y="2315386"/>
            <a:ext cx="6067472" cy="3251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34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445342"/>
            <a:ext cx="5342762" cy="4625258"/>
          </a:xfrm>
        </p:spPr>
        <p:txBody>
          <a:bodyPr anchor="t"/>
          <a:lstStyle/>
          <a:p>
            <a:pPr marL="361977" indent="-514350">
              <a:buFont typeface="+mj-lt"/>
              <a:buAutoNum type="arabicPeriod" startAt="9"/>
            </a:pPr>
            <a:r>
              <a:rPr lang="vi-VN" dirty="0"/>
              <a:t>Tạo đường xu hướng (Chart Trendline) </a:t>
            </a:r>
            <a:r>
              <a:rPr lang="vi-VN" dirty="0" smtClean="0"/>
              <a:t>(*)</a:t>
            </a:r>
            <a:endParaRPr lang="en-US" dirty="0" smtClean="0"/>
          </a:p>
          <a:p>
            <a:pPr marL="838213" lvl="1" indent="-457200"/>
            <a:r>
              <a:rPr lang="pt-BR" dirty="0" smtClean="0"/>
              <a:t>Các thao tác với Chart Trendline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trendlines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 smtClean="0"/>
              <a:t>Trendline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Format </a:t>
            </a:r>
            <a:r>
              <a:rPr lang="en-US" dirty="0" err="1" smtClean="0"/>
              <a:t>Trendline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trendline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CAB476-E4D1-4605-8490-D57EB0D0AAED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362" y="3774457"/>
            <a:ext cx="5570475" cy="243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151" y="1240610"/>
            <a:ext cx="2474896" cy="237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52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445342"/>
            <a:ext cx="10972800" cy="4625258"/>
          </a:xfrm>
        </p:spPr>
        <p:txBody>
          <a:bodyPr anchor="t"/>
          <a:lstStyle/>
          <a:p>
            <a:pPr marL="361977" indent="-514350">
              <a:buFont typeface="+mj-lt"/>
              <a:buAutoNum type="arabicPeriod" startAt="10"/>
            </a:pPr>
            <a:r>
              <a:rPr lang="en-US" dirty="0"/>
              <a:t>In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1E1353-648A-43B0-9000-1BCDECEE3867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58" y="2206726"/>
            <a:ext cx="2426883" cy="386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799" y="2021394"/>
            <a:ext cx="7655949" cy="4049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35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68361"/>
            <a:ext cx="10972800" cy="4802239"/>
          </a:xfrm>
        </p:spPr>
        <p:txBody>
          <a:bodyPr anchor="t"/>
          <a:lstStyle/>
          <a:p>
            <a:pPr marL="361977" indent="-514350">
              <a:buFont typeface="+mj-lt"/>
              <a:buAutoNum type="arabicPeriod" startAt="11"/>
            </a:pP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Sparklines</a:t>
            </a:r>
            <a:endParaRPr lang="en-US" dirty="0" smtClean="0"/>
          </a:p>
          <a:p>
            <a:pPr marL="838200" lvl="1" indent="-322263"/>
            <a:r>
              <a:rPr lang="pt-BR" dirty="0" smtClean="0"/>
              <a:t>Các thao tác với Sparklines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 smtClean="0"/>
              <a:t>Sparklines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 smtClean="0"/>
              <a:t>Sparklines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A7B5A1-F803-4013-AAAE-15ABBB8B61D7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664" y="2292351"/>
            <a:ext cx="6041736" cy="3548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81" y="3471294"/>
            <a:ext cx="3868469" cy="2369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95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68361"/>
            <a:ext cx="10972800" cy="4802239"/>
          </a:xfrm>
        </p:spPr>
        <p:txBody>
          <a:bodyPr anchor="t"/>
          <a:lstStyle/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smtClean="0"/>
              <a:t>Sparkline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 smtClean="0"/>
              <a:t>Sparklines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smtClean="0"/>
              <a:t>Sparkline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khiển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 smtClean="0"/>
              <a:t>rỗng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smtClean="0"/>
              <a:t>Sparkline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nhóm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DB734B-1BDB-4B67-8F47-4812BFF779C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641" y="4148992"/>
            <a:ext cx="3901156" cy="192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997" y="4148992"/>
            <a:ext cx="4245416" cy="192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600" y="1377951"/>
            <a:ext cx="3086170" cy="2468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5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68361"/>
            <a:ext cx="10972800" cy="4802239"/>
          </a:xfrm>
        </p:spPr>
        <p:txBody>
          <a:bodyPr anchor="t"/>
          <a:lstStyle/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smtClean="0"/>
              <a:t>Sparkline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smtClean="0"/>
              <a:t>Sparkline Axis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smtClean="0"/>
              <a:t>Sparkline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smtClean="0"/>
              <a:t>(Date)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EA6DCA-2F6A-47D4-816C-CF7149BC365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903" y="2988391"/>
            <a:ext cx="2130497" cy="308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799" y="1797817"/>
            <a:ext cx="2685438" cy="427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51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68361"/>
            <a:ext cx="10972800" cy="4802239"/>
          </a:xfrm>
        </p:spPr>
        <p:txBody>
          <a:bodyPr anchor="t"/>
          <a:lstStyle/>
          <a:p>
            <a:pPr marL="361977" indent="-514350">
              <a:buFont typeface="+mj-lt"/>
              <a:buAutoNum type="arabicPeriod" startAt="12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Quick Analysis </a:t>
            </a:r>
            <a:r>
              <a:rPr lang="en-US" dirty="0" smtClean="0"/>
              <a:t>Tool</a:t>
            </a:r>
          </a:p>
          <a:p>
            <a:pPr marL="855663" lvl="2" indent="-339725">
              <a:buFont typeface="Wingdings" panose="05000000000000000000" pitchFamily="2" charset="2"/>
              <a:buChar char="§"/>
            </a:pPr>
            <a:r>
              <a:rPr lang="en-US" dirty="0" smtClean="0"/>
              <a:t>Formatting</a:t>
            </a:r>
          </a:p>
          <a:p>
            <a:pPr marL="855663" lvl="2" indent="-339725">
              <a:buFont typeface="Wingdings" panose="05000000000000000000" pitchFamily="2" charset="2"/>
              <a:buChar char="§"/>
            </a:pPr>
            <a:r>
              <a:rPr lang="en-US" dirty="0" smtClean="0"/>
              <a:t>Charts</a:t>
            </a:r>
          </a:p>
          <a:p>
            <a:pPr marL="855663" lvl="2" indent="-339725">
              <a:buFont typeface="Wingdings" panose="05000000000000000000" pitchFamily="2" charset="2"/>
              <a:buChar char="§"/>
            </a:pPr>
            <a:r>
              <a:rPr lang="en-US" dirty="0" smtClean="0"/>
              <a:t>Totals</a:t>
            </a:r>
            <a:endParaRPr lang="en-US" dirty="0"/>
          </a:p>
          <a:p>
            <a:pPr marL="855663" lvl="2" indent="-339725">
              <a:buFont typeface="Wingdings" panose="05000000000000000000" pitchFamily="2" charset="2"/>
              <a:buChar char="§"/>
            </a:pPr>
            <a:r>
              <a:rPr lang="en-US" dirty="0" smtClean="0"/>
              <a:t>Tables</a:t>
            </a:r>
          </a:p>
          <a:p>
            <a:pPr marL="855663" lvl="2" indent="-339725">
              <a:buFont typeface="Wingdings" panose="05000000000000000000" pitchFamily="2" charset="2"/>
              <a:buChar char="§"/>
            </a:pPr>
            <a:r>
              <a:rPr lang="en-US" dirty="0" err="1"/>
              <a:t>Sparklines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3A024E-E559-491F-A281-DE0D9EC0BC28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159" y="1610804"/>
            <a:ext cx="5032713" cy="3274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311" y="4000863"/>
            <a:ext cx="5493861" cy="206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7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24700919"/>
              </p:ext>
            </p:extLst>
          </p:nvPr>
        </p:nvGraphicFramePr>
        <p:xfrm>
          <a:off x="1142289" y="1092201"/>
          <a:ext cx="9907421" cy="511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AF8459-27E8-42F1-AD98-DE45F55CB9BF}" type="datetime1">
              <a:rPr lang="en-US" smtClean="0"/>
              <a:t>9/20/2017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68361"/>
            <a:ext cx="5260258" cy="4802239"/>
          </a:xfrm>
        </p:spPr>
        <p:txBody>
          <a:bodyPr anchor="ctr"/>
          <a:lstStyle/>
          <a:p>
            <a:pPr marL="361977" indent="-514350">
              <a:buFont typeface="+mj-lt"/>
              <a:buAutoNum type="arabicPeriod" startAt="13"/>
            </a:pP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(Shapes</a:t>
            </a:r>
            <a:r>
              <a:rPr lang="en-US" dirty="0" smtClean="0"/>
              <a:t>)</a:t>
            </a:r>
          </a:p>
          <a:p>
            <a:pPr marL="855663" lvl="1" indent="-339725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endParaRPr lang="en-US" dirty="0" smtClean="0"/>
          </a:p>
          <a:p>
            <a:pPr marL="1198563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1198563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</a:p>
          <a:p>
            <a:pPr marL="1198563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306ADB-32E9-4719-B547-2F575202282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518" y="1176162"/>
            <a:ext cx="2138963" cy="518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207" y="2097400"/>
            <a:ext cx="2688392" cy="3337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4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68361"/>
            <a:ext cx="10972800" cy="4802239"/>
          </a:xfrm>
        </p:spPr>
        <p:txBody>
          <a:bodyPr anchor="ctr"/>
          <a:lstStyle/>
          <a:p>
            <a:pPr marL="855663" lvl="1" indent="-339725"/>
            <a:r>
              <a:rPr lang="vi-VN" dirty="0"/>
              <a:t>Di chuyển và thay đổi kích thước </a:t>
            </a:r>
            <a:r>
              <a:rPr lang="vi-VN" dirty="0" smtClean="0"/>
              <a:t>hình</a:t>
            </a:r>
            <a:endParaRPr lang="en-US" dirty="0" smtClean="0"/>
          </a:p>
          <a:p>
            <a:pPr marL="1198563" lvl="2" indent="-342900">
              <a:buFont typeface="Wingdings" panose="05000000000000000000" pitchFamily="2" charset="2"/>
              <a:buChar char="Ø"/>
            </a:pPr>
            <a:r>
              <a:rPr lang="vi-VN" dirty="0"/>
              <a:t>Thay đổi kích thước của một </a:t>
            </a:r>
            <a:r>
              <a:rPr lang="vi-VN" dirty="0" smtClean="0"/>
              <a:t>hình</a:t>
            </a:r>
            <a:endParaRPr lang="en-US" dirty="0" smtClean="0"/>
          </a:p>
          <a:p>
            <a:pPr marL="1198563" lvl="2" indent="-342900">
              <a:buFont typeface="Wingdings" panose="05000000000000000000" pitchFamily="2" charset="2"/>
              <a:buChar char="Ø"/>
            </a:pPr>
            <a:r>
              <a:rPr lang="en-US" dirty="0"/>
              <a:t>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 smtClean="0"/>
              <a:t>hình</a:t>
            </a:r>
            <a:endParaRPr lang="en-US" dirty="0" smtClean="0"/>
          </a:p>
          <a:p>
            <a:pPr marL="1198563" lvl="2" indent="-342900">
              <a:buFont typeface="Wingdings" panose="05000000000000000000" pitchFamily="2" charset="2"/>
              <a:buChar char="Ø"/>
            </a:pPr>
            <a:r>
              <a:rPr lang="en-US" dirty="0"/>
              <a:t>Sao </a:t>
            </a:r>
            <a:r>
              <a:rPr lang="en-US" dirty="0" err="1"/>
              <a:t>chép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 smtClean="0"/>
              <a:t>hình</a:t>
            </a:r>
            <a:endParaRPr lang="en-US" dirty="0" smtClean="0"/>
          </a:p>
          <a:p>
            <a:pPr marL="779476" lvl="1" indent="-457200"/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 smtClean="0"/>
              <a:t>hình</a:t>
            </a:r>
            <a:endParaRPr lang="en-US" dirty="0" smtClean="0"/>
          </a:p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 smtClean="0"/>
              <a:t>nền</a:t>
            </a:r>
            <a:endParaRPr lang="en-US" dirty="0" smtClean="0"/>
          </a:p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vi-VN" dirty="0"/>
              <a:t>Tạo đường viền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986E07-CC23-4FCD-9476-72EE523B2AD3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725" y="1542102"/>
            <a:ext cx="2643750" cy="4528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48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68361"/>
            <a:ext cx="10972800" cy="4802239"/>
          </a:xfrm>
        </p:spPr>
        <p:txBody>
          <a:bodyPr anchor="t"/>
          <a:lstStyle/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 smtClean="0"/>
              <a:t>họa</a:t>
            </a:r>
            <a:endParaRPr lang="en-US" dirty="0" smtClean="0"/>
          </a:p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Visual Styles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84A612-ACDB-4E7A-92F1-642A737252EF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72" y="2387352"/>
            <a:ext cx="1767150" cy="385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865" y="2277762"/>
            <a:ext cx="5035070" cy="396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35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68361"/>
            <a:ext cx="10972800" cy="4802239"/>
          </a:xfrm>
        </p:spPr>
        <p:txBody>
          <a:bodyPr anchor="ctr"/>
          <a:lstStyle/>
          <a:p>
            <a:pPr marL="779476" lvl="1" indent="-4572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smtClean="0"/>
              <a:t>WordArt</a:t>
            </a:r>
          </a:p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WordArt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</a:p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vi-VN" dirty="0"/>
              <a:t>Tạo đường viền văn </a:t>
            </a:r>
            <a:r>
              <a:rPr lang="vi-VN" dirty="0" smtClean="0"/>
              <a:t>bản</a:t>
            </a:r>
            <a:endParaRPr lang="en-US" dirty="0" smtClean="0"/>
          </a:p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A0BCA9-6C36-4764-B3E3-5AA95ECA3542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517" y="1563327"/>
            <a:ext cx="5542935" cy="4380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6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68361"/>
            <a:ext cx="10972800" cy="4802239"/>
          </a:xfrm>
        </p:spPr>
        <p:txBody>
          <a:bodyPr anchor="t"/>
          <a:lstStyle/>
          <a:p>
            <a:pPr marL="779476" lvl="1" indent="-457200"/>
            <a:r>
              <a:rPr lang="en-US" dirty="0" err="1"/>
              <a:t>Chèn</a:t>
            </a:r>
            <a:r>
              <a:rPr lang="en-US" dirty="0"/>
              <a:t> Pictures </a:t>
            </a:r>
            <a:r>
              <a:rPr lang="en-US" dirty="0" err="1"/>
              <a:t>và</a:t>
            </a:r>
            <a:r>
              <a:rPr lang="en-US" dirty="0"/>
              <a:t> Clip </a:t>
            </a:r>
            <a:r>
              <a:rPr lang="en-US" dirty="0" smtClean="0"/>
              <a:t>Art</a:t>
            </a:r>
          </a:p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smtClean="0"/>
              <a:t>tin</a:t>
            </a:r>
          </a:p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 smtClean="0"/>
              <a:t>tuyến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CF3502-CBA3-43A2-84AD-09EA4E8493C5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780" y="2767601"/>
            <a:ext cx="5700440" cy="358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95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68361"/>
            <a:ext cx="10972800" cy="4802239"/>
          </a:xfrm>
        </p:spPr>
        <p:txBody>
          <a:bodyPr anchor="t"/>
          <a:lstStyle/>
          <a:p>
            <a:pPr marL="779476" lvl="1" indent="-4572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Image </a:t>
            </a:r>
            <a:r>
              <a:rPr lang="en-US" dirty="0" smtClean="0"/>
              <a:t>Editor</a:t>
            </a:r>
          </a:p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 smtClean="0"/>
              <a:t>ảnh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959FFA-A444-43C6-82F4-010AFBDAA46C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06" y="2988206"/>
            <a:ext cx="4474253" cy="1362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46" y="2342453"/>
            <a:ext cx="2654054" cy="265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9111" y1="76000" x2="22667" y2="87556"/>
                        <a14:foregroundMark x1="35556" y1="73778" x2="24889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87" y="2342453"/>
            <a:ext cx="2654054" cy="265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8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68361"/>
            <a:ext cx="10972800" cy="4802239"/>
          </a:xfrm>
        </p:spPr>
        <p:txBody>
          <a:bodyPr anchor="t"/>
          <a:lstStyle/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 smtClean="0"/>
              <a:t>ảnh</a:t>
            </a:r>
            <a:endParaRPr lang="en-US" dirty="0" smtClean="0"/>
          </a:p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 smtClean="0"/>
              <a:t>ảnh</a:t>
            </a:r>
            <a:endParaRPr lang="en-US" dirty="0" smtClean="0"/>
          </a:p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 smtClean="0"/>
              <a:t>ảnh</a:t>
            </a:r>
            <a:endParaRPr lang="en-US" dirty="0" smtClean="0"/>
          </a:p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vi-VN" dirty="0"/>
              <a:t>Tạo đường viền </a:t>
            </a:r>
            <a:r>
              <a:rPr lang="vi-VN" dirty="0" smtClean="0"/>
              <a:t>ảnh</a:t>
            </a:r>
            <a:endParaRPr lang="en-US" dirty="0" smtClean="0"/>
          </a:p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endParaRPr lang="en-US" dirty="0" smtClean="0"/>
          </a:p>
          <a:p>
            <a:pPr marL="1312863" lvl="2" indent="-45720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292E07-10D3-48DD-825D-3368E2683095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9111" y1="76000" x2="22667" y2="87556"/>
                        <a14:foregroundMark x1="35556" y1="73778" x2="24889" y2="86667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6" y="4012718"/>
            <a:ext cx="2180795" cy="218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9111" y1="76000" x2="22667" y2="87556"/>
                        <a14:foregroundMark x1="35556" y1="73778" x2="24889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4012718"/>
            <a:ext cx="2180795" cy="218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9111" y1="76000" x2="22667" y2="87556"/>
                        <a14:foregroundMark x1="35556" y1="73778" x2="24889" y2="86667"/>
                      </a14:backgroundRemoval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54" y="4012718"/>
            <a:ext cx="2180795" cy="218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9111" y1="76000" x2="22667" y2="87556"/>
                        <a14:foregroundMark x1="35556" y1="73778" x2="24889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08" y="3972795"/>
            <a:ext cx="2180795" cy="218079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9111" y1="76000" x2="22667" y2="87556"/>
                        <a14:foregroundMark x1="35556" y1="73778" x2="24889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1353842"/>
            <a:ext cx="2180795" cy="218079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94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68361"/>
            <a:ext cx="10972800" cy="4802239"/>
          </a:xfrm>
        </p:spPr>
        <p:txBody>
          <a:bodyPr anchor="t"/>
          <a:lstStyle/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Visual </a:t>
            </a:r>
            <a:r>
              <a:rPr lang="en-US" dirty="0" smtClean="0"/>
              <a:t>Styles</a:t>
            </a:r>
          </a:p>
          <a:p>
            <a:pPr marL="1312863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xén</a:t>
            </a:r>
            <a:r>
              <a:rPr lang="en-US" dirty="0"/>
              <a:t> </a:t>
            </a:r>
            <a:r>
              <a:rPr lang="en-US" dirty="0" err="1"/>
              <a:t>ảnh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6EAAC3-7EBF-4AE0-BD54-B93BC828E1D5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4" y="2559817"/>
            <a:ext cx="3146507" cy="31330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91" y="2559817"/>
            <a:ext cx="3133060" cy="3133060"/>
          </a:xfrm>
          <a:prstGeom prst="hear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74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68361"/>
            <a:ext cx="10972800" cy="4802239"/>
          </a:xfrm>
        </p:spPr>
        <p:txBody>
          <a:bodyPr anchor="ctr"/>
          <a:lstStyle/>
          <a:p>
            <a:pPr marL="303240" indent="-514350">
              <a:buFont typeface="+mj-lt"/>
              <a:buAutoNum type="arabicPeriod" startAt="14"/>
            </a:pPr>
            <a:r>
              <a:rPr lang="vi-VN" dirty="0"/>
              <a:t>Hiệu chỉnh các đối tượng đồ </a:t>
            </a:r>
            <a:r>
              <a:rPr lang="vi-VN" dirty="0" smtClean="0"/>
              <a:t>họa</a:t>
            </a:r>
            <a:endParaRPr lang="en-US" dirty="0" smtClean="0"/>
          </a:p>
          <a:p>
            <a:pPr marL="779476" lvl="1" indent="-4572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Format Shape Pane</a:t>
            </a:r>
          </a:p>
          <a:p>
            <a:pPr marL="1195388" lvl="2" indent="-398463">
              <a:buFont typeface="Wingdings" panose="05000000000000000000" pitchFamily="2" charset="2"/>
              <a:buChar char="Ø"/>
            </a:pPr>
            <a:r>
              <a:rPr lang="vi-VN" dirty="0"/>
              <a:t>Độ trong suốt cùa nền và đường viền </a:t>
            </a:r>
            <a:r>
              <a:rPr lang="vi-VN" dirty="0" smtClean="0"/>
              <a:t>hình</a:t>
            </a:r>
            <a:endParaRPr lang="en-US" dirty="0" smtClean="0"/>
          </a:p>
          <a:p>
            <a:pPr marL="1195388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3-D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 smtClean="0"/>
              <a:t>hình</a:t>
            </a:r>
            <a:endParaRPr lang="en-US" dirty="0" smtClean="0"/>
          </a:p>
          <a:p>
            <a:pPr marL="1195388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5BBDBB-A333-48BB-8B44-339AFB27742A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529" y="1377951"/>
            <a:ext cx="2682036" cy="4868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11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68361"/>
            <a:ext cx="10972800" cy="4802239"/>
          </a:xfrm>
        </p:spPr>
        <p:txBody>
          <a:bodyPr anchor="t"/>
          <a:lstStyle/>
          <a:p>
            <a:pPr marL="779476" lvl="1" indent="-457200"/>
            <a:r>
              <a:rPr lang="vi-VN" dirty="0"/>
              <a:t>Thay đổi kích cỡ, hình dạng và tỷ lệ của đối tượng đồ </a:t>
            </a:r>
            <a:r>
              <a:rPr lang="vi-VN" dirty="0" smtClean="0"/>
              <a:t>họa</a:t>
            </a:r>
            <a:endParaRPr lang="en-US" dirty="0" smtClean="0"/>
          </a:p>
          <a:p>
            <a:pPr marL="779476" lvl="1" indent="-457200"/>
            <a:r>
              <a:rPr lang="vi-VN" dirty="0"/>
              <a:t>Xoay đối tượng đồ họa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7DC0AD-2C5A-457B-9ECD-ED75ACE7DE52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29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34" y="2387436"/>
            <a:ext cx="2734281" cy="3683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49" y="3111635"/>
            <a:ext cx="5740751" cy="2234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8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80635329"/>
              </p:ext>
            </p:extLst>
          </p:nvPr>
        </p:nvGraphicFramePr>
        <p:xfrm>
          <a:off x="1142289" y="1092201"/>
          <a:ext cx="9907421" cy="511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6DE5DC-777C-401F-928E-585E8F1BEED7}" type="datetime1">
              <a:rPr lang="en-US" smtClean="0"/>
              <a:t>9/20/2017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9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68361"/>
            <a:ext cx="10972800" cy="4802239"/>
          </a:xfrm>
        </p:spPr>
        <p:txBody>
          <a:bodyPr anchor="t"/>
          <a:lstStyle/>
          <a:p>
            <a:pPr marL="303240" indent="-514350">
              <a:buFont typeface="+mj-lt"/>
              <a:buAutoNum type="arabicPeriod" startAt="16"/>
            </a:pPr>
            <a:r>
              <a:rPr lang="en-US" dirty="0" err="1"/>
              <a:t>Chèn</a:t>
            </a:r>
            <a:r>
              <a:rPr lang="en-US" dirty="0"/>
              <a:t> Watermark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914400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smtClean="0"/>
              <a:t>Watermark</a:t>
            </a:r>
          </a:p>
          <a:p>
            <a:pPr marL="914400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smtClean="0"/>
              <a:t>Watermark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3BACCA-ADA3-4C81-9D4A-F161D3C3C970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31" y="2787426"/>
            <a:ext cx="5022856" cy="340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317" y="2908978"/>
            <a:ext cx="5041594" cy="3161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722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092200"/>
            <a:ext cx="6735097" cy="4802239"/>
          </a:xfrm>
        </p:spPr>
        <p:txBody>
          <a:bodyPr anchor="t"/>
          <a:lstStyle/>
          <a:p>
            <a:pPr marL="303240" indent="-514350">
              <a:buFont typeface="+mj-lt"/>
              <a:buAutoNum type="arabicPeriod" startAt="17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SmartArt </a:t>
            </a:r>
            <a:r>
              <a:rPr lang="en-US" dirty="0" smtClean="0"/>
              <a:t>Graphics</a:t>
            </a:r>
          </a:p>
          <a:p>
            <a:pPr marL="914400" lvl="1" indent="-457200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smartart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smtClean="0"/>
              <a:t>SmartArt</a:t>
            </a:r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 smtClean="0"/>
              <a:t>Smartart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 smtClean="0"/>
              <a:t>Smartart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 smtClean="0"/>
              <a:t>Smartart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 smtClean="0"/>
              <a:t>Smartart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 smtClean="0"/>
              <a:t>Smartart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vi-VN" dirty="0"/>
              <a:t>Chuyển đổi </a:t>
            </a:r>
            <a:r>
              <a:rPr lang="en-US" dirty="0" smtClean="0"/>
              <a:t>S</a:t>
            </a:r>
            <a:r>
              <a:rPr lang="vi-VN" dirty="0" smtClean="0"/>
              <a:t>martart </a:t>
            </a:r>
            <a:r>
              <a:rPr lang="vi-VN" dirty="0"/>
              <a:t>thành đối tượng </a:t>
            </a:r>
            <a:r>
              <a:rPr lang="vi-VN" dirty="0" smtClean="0"/>
              <a:t>hình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 smtClean="0"/>
              <a:t>Smartart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0F7007-E0A6-4F98-A8A4-7F284EE3A145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131" y="2832107"/>
            <a:ext cx="4941275" cy="1916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3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092200"/>
            <a:ext cx="10972800" cy="5630334"/>
          </a:xfrm>
        </p:spPr>
        <p:txBody>
          <a:bodyPr/>
          <a:lstStyle/>
          <a:p>
            <a:pPr marL="514350" indent="-514350">
              <a:buFont typeface="+mj-lt"/>
              <a:buAutoNum type="arabicPeriod" startAt="17"/>
            </a:pP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thi </a:t>
            </a:r>
            <a:r>
              <a:rPr lang="en-US" dirty="0" smtClean="0"/>
              <a:t>MOS</a:t>
            </a:r>
          </a:p>
          <a:p>
            <a:pPr lvl="1"/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cỡ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di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,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, hay </a:t>
            </a:r>
            <a:r>
              <a:rPr lang="en-US" sz="2400" dirty="0" err="1"/>
              <a:t>sổ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kiểu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Pie.</a:t>
            </a:r>
          </a:p>
          <a:p>
            <a:pPr lvl="1"/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bày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Combo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tin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err="1" smtClean="0"/>
              <a:t>Thêm</a:t>
            </a:r>
            <a:r>
              <a:rPr lang="en-US" sz="2400" dirty="0" smtClean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 smtClean="0"/>
              <a:t>Trendlines</a:t>
            </a:r>
            <a:r>
              <a:rPr lang="en-US" sz="2400" dirty="0" smtClean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chèn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 </a:t>
            </a:r>
            <a:r>
              <a:rPr lang="en-US" sz="2400" smtClean="0"/>
              <a:t>Sparklines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cụ</a:t>
            </a:r>
            <a:r>
              <a:rPr lang="en-US" sz="2400" dirty="0"/>
              <a:t> Quick Analysis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bày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48FE09-78C8-4380-A348-40F4275C426E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20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97858"/>
            <a:ext cx="10972800" cy="5424676"/>
          </a:xfrm>
        </p:spPr>
        <p:txBody>
          <a:bodyPr/>
          <a:lstStyle/>
          <a:p>
            <a:pPr lvl="1"/>
            <a:r>
              <a:rPr lang="vi-VN" sz="2400" dirty="0"/>
              <a:t>Chèn các hình Shapes vào trang tính.</a:t>
            </a:r>
          </a:p>
          <a:p>
            <a:pPr lvl="1"/>
            <a:r>
              <a:rPr lang="vi-VN" sz="2400" dirty="0" smtClean="0"/>
              <a:t>Các </a:t>
            </a:r>
            <a:r>
              <a:rPr lang="vi-VN" sz="2400" dirty="0"/>
              <a:t>thao tác di chuyển, thay đổi kích thước, và định dạng hình.</a:t>
            </a:r>
          </a:p>
          <a:p>
            <a:pPr lvl="1"/>
            <a:r>
              <a:rPr lang="vi-VN" sz="2400" dirty="0" smtClean="0"/>
              <a:t>Tạo </a:t>
            </a:r>
            <a:r>
              <a:rPr lang="vi-VN" sz="2400" dirty="0"/>
              <a:t>các WordArt và khung chứa văn bản.</a:t>
            </a:r>
          </a:p>
          <a:p>
            <a:pPr lvl="1"/>
            <a:r>
              <a:rPr lang="vi-VN" sz="2400" dirty="0" smtClean="0"/>
              <a:t>Chèn </a:t>
            </a:r>
            <a:r>
              <a:rPr lang="vi-VN" sz="2400" dirty="0"/>
              <a:t>các tập tin ảnh trong máy tính hoặc ảnh trực tuyến vào trang tính.</a:t>
            </a:r>
          </a:p>
          <a:p>
            <a:pPr lvl="1"/>
            <a:r>
              <a:rPr lang="vi-VN" sz="2400" dirty="0" smtClean="0"/>
              <a:t>Các </a:t>
            </a:r>
            <a:r>
              <a:rPr lang="vi-VN" sz="2400" dirty="0"/>
              <a:t>thao tác biên tập ảnh.</a:t>
            </a:r>
          </a:p>
          <a:p>
            <a:pPr lvl="1"/>
            <a:r>
              <a:rPr lang="vi-VN" sz="2400" dirty="0" smtClean="0"/>
              <a:t>Sử </a:t>
            </a:r>
            <a:r>
              <a:rPr lang="vi-VN" sz="2400" dirty="0"/>
              <a:t>dụng khung tác vụ Format Shape/Picture.</a:t>
            </a:r>
          </a:p>
          <a:p>
            <a:pPr lvl="1"/>
            <a:r>
              <a:rPr lang="vi-VN" sz="2400" dirty="0" smtClean="0"/>
              <a:t>Các </a:t>
            </a:r>
            <a:r>
              <a:rPr lang="vi-VN" sz="2400" dirty="0"/>
              <a:t>thao tác hiệu chỉnh đối tượng đồ họa, bao gồm thay đổi hình dạng, tỷ lệ, và xoay các hình ảnh.</a:t>
            </a:r>
          </a:p>
          <a:p>
            <a:pPr lvl="1"/>
            <a:r>
              <a:rPr lang="vi-VN" sz="2400" dirty="0" smtClean="0"/>
              <a:t>Tạo </a:t>
            </a:r>
            <a:r>
              <a:rPr lang="en-US" sz="2400" dirty="0" smtClean="0"/>
              <a:t>W</a:t>
            </a:r>
            <a:r>
              <a:rPr lang="vi-VN" sz="2400" dirty="0" smtClean="0"/>
              <a:t>atermark </a:t>
            </a:r>
            <a:r>
              <a:rPr lang="vi-VN" sz="2400" dirty="0"/>
              <a:t>trong trang tính và chèn ảnh vào </a:t>
            </a:r>
            <a:r>
              <a:rPr lang="en-US" sz="2400" dirty="0" smtClean="0"/>
              <a:t>H</a:t>
            </a:r>
            <a:r>
              <a:rPr lang="vi-VN" sz="2400" dirty="0" smtClean="0"/>
              <a:t>eader/</a:t>
            </a:r>
            <a:r>
              <a:rPr lang="en-US" sz="2400" dirty="0" smtClean="0"/>
              <a:t>F</a:t>
            </a:r>
            <a:r>
              <a:rPr lang="vi-VN" sz="2400" dirty="0" smtClean="0"/>
              <a:t>ooter</a:t>
            </a:r>
            <a:r>
              <a:rPr lang="vi-VN" sz="2400" dirty="0"/>
              <a:t>.</a:t>
            </a:r>
          </a:p>
          <a:p>
            <a:pPr lvl="1"/>
            <a:r>
              <a:rPr lang="vi-VN" sz="2400" dirty="0" smtClean="0"/>
              <a:t>Các </a:t>
            </a:r>
            <a:r>
              <a:rPr lang="vi-VN" sz="2400" dirty="0"/>
              <a:t>thao tác tạo, hiệu chỉnh, và định dạng </a:t>
            </a:r>
            <a:r>
              <a:rPr lang="en-US" sz="2400" dirty="0" smtClean="0"/>
              <a:t>S</a:t>
            </a:r>
            <a:r>
              <a:rPr lang="vi-VN" sz="2400" dirty="0" smtClean="0"/>
              <a:t>mart</a:t>
            </a:r>
            <a:r>
              <a:rPr lang="en-US" sz="2400" dirty="0" smtClean="0"/>
              <a:t>A</a:t>
            </a:r>
            <a:r>
              <a:rPr lang="vi-VN" sz="2400" dirty="0" smtClean="0"/>
              <a:t>rt</a:t>
            </a:r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E0F477-182D-4608-99B8-412929E7B794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1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498600"/>
            <a:ext cx="11127475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 lvl="1"/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,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hay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</a:t>
            </a:r>
            <a:r>
              <a:rPr lang="vi-VN" dirty="0" smtClean="0"/>
              <a:t>inh </a:t>
            </a:r>
            <a:r>
              <a:rPr lang="vi-VN" dirty="0"/>
              <a:t>họa nội dung trang tính bằng các đối tượng đồ </a:t>
            </a:r>
            <a:r>
              <a:rPr lang="vi-VN" dirty="0" smtClean="0"/>
              <a:t>họa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biên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</a:t>
            </a:r>
            <a:r>
              <a:rPr lang="vi-VN" dirty="0" smtClean="0"/>
              <a:t>ạo </a:t>
            </a:r>
            <a:r>
              <a:rPr lang="vi-VN" dirty="0"/>
              <a:t>các đối tượng hình giả lập watermark trong trang tính</a:t>
            </a: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D6F592-520D-4668-90CA-C5F3E606FC1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282890"/>
            <a:ext cx="11127475" cy="478771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vi-VN" dirty="0"/>
              <a:t>Tạo biểu đồ cơ </a:t>
            </a:r>
            <a:r>
              <a:rPr lang="vi-VN" dirty="0" smtClean="0"/>
              <a:t>bản</a:t>
            </a:r>
            <a:endParaRPr lang="en-US" dirty="0" smtClean="0"/>
          </a:p>
          <a:p>
            <a:pPr marL="990586" lvl="1" indent="-457200"/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 smtClean="0"/>
              <a:t>muốn</a:t>
            </a: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A0F041-6B33-49B5-8ADE-060D84858C37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14" y="2550395"/>
            <a:ext cx="4845962" cy="1771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791" y="2484456"/>
            <a:ext cx="3179094" cy="190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515" y="4604461"/>
            <a:ext cx="7695642" cy="1748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282890"/>
            <a:ext cx="11127475" cy="478771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 smtClean="0"/>
          </a:p>
          <a:p>
            <a:pPr marL="914400" lvl="2" indent="-398463">
              <a:buFont typeface="Wingdings" panose="05000000000000000000" pitchFamily="2" charset="2"/>
              <a:buChar char="Ø"/>
            </a:pPr>
            <a:r>
              <a:rPr lang="en-US" dirty="0"/>
              <a:t>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914400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 smtClean="0"/>
          </a:p>
          <a:p>
            <a:pPr marL="914400" lvl="2" indent="-398463">
              <a:buFont typeface="Wingdings" panose="05000000000000000000" pitchFamily="2" charset="2"/>
              <a:buChar char="Ø"/>
            </a:pPr>
            <a:r>
              <a:rPr lang="en-US" dirty="0"/>
              <a:t>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 smtClean="0"/>
              <a:t>khác</a:t>
            </a:r>
            <a:endParaRPr lang="en-US" dirty="0" smtClean="0"/>
          </a:p>
          <a:p>
            <a:pPr marL="914400" lvl="2" indent="-398463">
              <a:buFont typeface="Wingdings" panose="05000000000000000000" pitchFamily="2" charset="2"/>
              <a:buChar char="Ø"/>
            </a:pPr>
            <a:r>
              <a:rPr lang="en-US" dirty="0"/>
              <a:t>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1B32BB-F8A7-43EE-A4CE-F53B39FC18B9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247" y="3676745"/>
            <a:ext cx="6065505" cy="258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914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282890"/>
            <a:ext cx="11127475" cy="478771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 smtClean="0"/>
          </a:p>
          <a:p>
            <a:pPr marL="914400" lvl="1" indent="-398463"/>
            <a:r>
              <a:rPr lang="en-US" dirty="0"/>
              <a:t>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1BDC1F-5E78-4774-AEF3-015285B5E5BF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657129"/>
            <a:ext cx="5418431" cy="3150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50" y="3125926"/>
            <a:ext cx="5385724" cy="221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8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282890"/>
            <a:ext cx="7207045" cy="478771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smtClean="0"/>
              <a:t>Pie</a:t>
            </a:r>
          </a:p>
          <a:p>
            <a:pPr marL="914400" lvl="1" indent="-398463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Pie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smtClean="0"/>
              <a:t>Pie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Pie of Pie </a:t>
            </a:r>
            <a:r>
              <a:rPr lang="en-US" dirty="0" err="1"/>
              <a:t>và</a:t>
            </a:r>
            <a:r>
              <a:rPr lang="en-US" dirty="0"/>
              <a:t> Bar of Pie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96F7C8-4A44-44F9-8583-F681DB2FA2AA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062" y="3303639"/>
            <a:ext cx="4315538" cy="2909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19" y="3955166"/>
            <a:ext cx="3876299" cy="1606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144" y="1890694"/>
            <a:ext cx="2912519" cy="431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86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238865"/>
            <a:ext cx="10972801" cy="4831735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 smtClean="0"/>
          </a:p>
          <a:p>
            <a:pPr marL="914400" lvl="1" indent="-398463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Layout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3058B6-C472-49E2-AC8A-EC2B250592E3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888" y="1682744"/>
            <a:ext cx="2295579" cy="4530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482" y="3145349"/>
            <a:ext cx="2642235" cy="3139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241" y="1682744"/>
            <a:ext cx="2532318" cy="453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46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G Ne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G New Theme" id="{AE2718FB-B9FD-43BD-9658-81E24EBA3483}" vid="{FB78DC14-DDC3-4220-B79E-20747BF96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IIG New Theme</Template>
  <TotalTime>3557</TotalTime>
  <Words>1608</Words>
  <Application>Microsoft Office PowerPoint</Application>
  <PresentationFormat>Widescreen</PresentationFormat>
  <Paragraphs>296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Segoe Light</vt:lpstr>
      <vt:lpstr>Times New Roman</vt:lpstr>
      <vt:lpstr>Wingdings</vt:lpstr>
      <vt:lpstr>IIG New Theme</vt:lpstr>
      <vt:lpstr>MICROSOFT EXCEL 2013</vt:lpstr>
      <vt:lpstr>NỘI DUNG BÀI GIẢNG</vt:lpstr>
      <vt:lpstr>NỘI DUNG BÀI GIẢNG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  <vt:lpstr>Bài 6: Làm việc với đồ họa và biểu đồ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Phat Tai Nguyen</dc:creator>
  <cp:lastModifiedBy>Phat Tai Nguyen</cp:lastModifiedBy>
  <cp:revision>153</cp:revision>
  <dcterms:created xsi:type="dcterms:W3CDTF">2017-08-25T02:08:09Z</dcterms:created>
  <dcterms:modified xsi:type="dcterms:W3CDTF">2017-09-20T04:17:47Z</dcterms:modified>
</cp:coreProperties>
</file>